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87"/>
  </p:notesMasterIdLst>
  <p:sldIdLst>
    <p:sldId id="256" r:id="rId2"/>
    <p:sldId id="292" r:id="rId3"/>
    <p:sldId id="383" r:id="rId4"/>
    <p:sldId id="386" r:id="rId5"/>
    <p:sldId id="384" r:id="rId6"/>
    <p:sldId id="387" r:id="rId7"/>
    <p:sldId id="385" r:id="rId8"/>
    <p:sldId id="381" r:id="rId9"/>
    <p:sldId id="382" r:id="rId10"/>
    <p:sldId id="339" r:id="rId11"/>
    <p:sldId id="317" r:id="rId12"/>
    <p:sldId id="346" r:id="rId13"/>
    <p:sldId id="318" r:id="rId14"/>
    <p:sldId id="319" r:id="rId15"/>
    <p:sldId id="320" r:id="rId16"/>
    <p:sldId id="321" r:id="rId17"/>
    <p:sldId id="388" r:id="rId18"/>
    <p:sldId id="289" r:id="rId19"/>
    <p:sldId id="290" r:id="rId20"/>
    <p:sldId id="291" r:id="rId21"/>
    <p:sldId id="280" r:id="rId22"/>
    <p:sldId id="360" r:id="rId23"/>
    <p:sldId id="347" r:id="rId24"/>
    <p:sldId id="283" r:id="rId25"/>
    <p:sldId id="351" r:id="rId26"/>
    <p:sldId id="293" r:id="rId27"/>
    <p:sldId id="352" r:id="rId28"/>
    <p:sldId id="261" r:id="rId29"/>
    <p:sldId id="353" r:id="rId30"/>
    <p:sldId id="354" r:id="rId31"/>
    <p:sldId id="355" r:id="rId32"/>
    <p:sldId id="356" r:id="rId33"/>
    <p:sldId id="357" r:id="rId34"/>
    <p:sldId id="358" r:id="rId35"/>
    <p:sldId id="359" r:id="rId36"/>
    <p:sldId id="328" r:id="rId37"/>
    <p:sldId id="329" r:id="rId38"/>
    <p:sldId id="330" r:id="rId39"/>
    <p:sldId id="331" r:id="rId40"/>
    <p:sldId id="332" r:id="rId41"/>
    <p:sldId id="276" r:id="rId42"/>
    <p:sldId id="298" r:id="rId43"/>
    <p:sldId id="306" r:id="rId44"/>
    <p:sldId id="258" r:id="rId45"/>
    <p:sldId id="260" r:id="rId46"/>
    <p:sldId id="307" r:id="rId47"/>
    <p:sldId id="279" r:id="rId48"/>
    <p:sldId id="308" r:id="rId49"/>
    <p:sldId id="309" r:id="rId50"/>
    <p:sldId id="278" r:id="rId51"/>
    <p:sldId id="310" r:id="rId52"/>
    <p:sldId id="277" r:id="rId53"/>
    <p:sldId id="311" r:id="rId54"/>
    <p:sldId id="312" r:id="rId55"/>
    <p:sldId id="313" r:id="rId56"/>
    <p:sldId id="391" r:id="rId57"/>
    <p:sldId id="314" r:id="rId58"/>
    <p:sldId id="315" r:id="rId59"/>
    <p:sldId id="389" r:id="rId60"/>
    <p:sldId id="390" r:id="rId61"/>
    <p:sldId id="361" r:id="rId62"/>
    <p:sldId id="362" r:id="rId63"/>
    <p:sldId id="363" r:id="rId64"/>
    <p:sldId id="364" r:id="rId65"/>
    <p:sldId id="365" r:id="rId66"/>
    <p:sldId id="366" r:id="rId67"/>
    <p:sldId id="367" r:id="rId68"/>
    <p:sldId id="270" r:id="rId69"/>
    <p:sldId id="368" r:id="rId70"/>
    <p:sldId id="369" r:id="rId71"/>
    <p:sldId id="370" r:id="rId72"/>
    <p:sldId id="371" r:id="rId73"/>
    <p:sldId id="372" r:id="rId74"/>
    <p:sldId id="373" r:id="rId75"/>
    <p:sldId id="374" r:id="rId76"/>
    <p:sldId id="375" r:id="rId77"/>
    <p:sldId id="376" r:id="rId78"/>
    <p:sldId id="377" r:id="rId79"/>
    <p:sldId id="281" r:id="rId80"/>
    <p:sldId id="282" r:id="rId81"/>
    <p:sldId id="378" r:id="rId82"/>
    <p:sldId id="284" r:id="rId83"/>
    <p:sldId id="285" r:id="rId84"/>
    <p:sldId id="379" r:id="rId85"/>
    <p:sldId id="380"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6" autoAdjust="0"/>
    <p:restoredTop sz="88065" autoAdjust="0"/>
  </p:normalViewPr>
  <p:slideViewPr>
    <p:cSldViewPr>
      <p:cViewPr varScale="1">
        <p:scale>
          <a:sx n="52" d="100"/>
          <a:sy n="52" d="100"/>
        </p:scale>
        <p:origin x="1728" y="5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 Sreenivasa Reddy" userId="1ce047b77cf9e6b5" providerId="LiveId" clId="{5AD62AF7-0A05-4D52-B382-9AB4BCEE0D7D}"/>
    <pc:docChg chg="undo custSel addSld delSld modSld sldOrd">
      <pc:chgData name="E Sreenivasa Reddy" userId="1ce047b77cf9e6b5" providerId="LiveId" clId="{5AD62AF7-0A05-4D52-B382-9AB4BCEE0D7D}" dt="2023-08-05T06:51:23.650" v="109" actId="1036"/>
      <pc:docMkLst>
        <pc:docMk/>
      </pc:docMkLst>
      <pc:sldChg chg="del">
        <pc:chgData name="E Sreenivasa Reddy" userId="1ce047b77cf9e6b5" providerId="LiveId" clId="{5AD62AF7-0A05-4D52-B382-9AB4BCEE0D7D}" dt="2023-08-05T06:15:17.254" v="97" actId="2696"/>
        <pc:sldMkLst>
          <pc:docMk/>
          <pc:sldMk cId="444659268" sldId="261"/>
        </pc:sldMkLst>
      </pc:sldChg>
      <pc:sldChg chg="del">
        <pc:chgData name="E Sreenivasa Reddy" userId="1ce047b77cf9e6b5" providerId="LiveId" clId="{5AD62AF7-0A05-4D52-B382-9AB4BCEE0D7D}" dt="2023-08-05T06:13:31.044" v="94" actId="47"/>
        <pc:sldMkLst>
          <pc:docMk/>
          <pc:sldMk cId="1483252635" sldId="316"/>
        </pc:sldMkLst>
      </pc:sldChg>
      <pc:sldChg chg="modSp ord">
        <pc:chgData name="E Sreenivasa Reddy" userId="1ce047b77cf9e6b5" providerId="LiveId" clId="{5AD62AF7-0A05-4D52-B382-9AB4BCEE0D7D}" dt="2023-08-04T06:16:28.288" v="3"/>
        <pc:sldMkLst>
          <pc:docMk/>
          <pc:sldMk cId="0" sldId="339"/>
        </pc:sldMkLst>
      </pc:sldChg>
      <pc:sldChg chg="addSp delSp modSp new mod">
        <pc:chgData name="E Sreenivasa Reddy" userId="1ce047b77cf9e6b5" providerId="LiveId" clId="{5AD62AF7-0A05-4D52-B382-9AB4BCEE0D7D}" dt="2023-08-04T09:50:03.346" v="55" actId="20577"/>
        <pc:sldMkLst>
          <pc:docMk/>
          <pc:sldMk cId="3855590959" sldId="347"/>
        </pc:sldMkLst>
      </pc:sldChg>
      <pc:sldChg chg="addSp delSp modSp new mod">
        <pc:chgData name="E Sreenivasa Reddy" userId="1ce047b77cf9e6b5" providerId="LiveId" clId="{5AD62AF7-0A05-4D52-B382-9AB4BCEE0D7D}" dt="2023-08-04T09:51:43.463" v="63" actId="1076"/>
        <pc:sldMkLst>
          <pc:docMk/>
          <pc:sldMk cId="1326324309" sldId="348"/>
        </pc:sldMkLst>
      </pc:sldChg>
      <pc:sldChg chg="modSp new mod">
        <pc:chgData name="E Sreenivasa Reddy" userId="1ce047b77cf9e6b5" providerId="LiveId" clId="{5AD62AF7-0A05-4D52-B382-9AB4BCEE0D7D}" dt="2023-08-04T09:54:53.494" v="75" actId="20577"/>
        <pc:sldMkLst>
          <pc:docMk/>
          <pc:sldMk cId="2510875185" sldId="349"/>
        </pc:sldMkLst>
      </pc:sldChg>
      <pc:sldChg chg="modSp new mod">
        <pc:chgData name="E Sreenivasa Reddy" userId="1ce047b77cf9e6b5" providerId="LiveId" clId="{5AD62AF7-0A05-4D52-B382-9AB4BCEE0D7D}" dt="2023-08-04T10:01:12.160" v="93" actId="20577"/>
        <pc:sldMkLst>
          <pc:docMk/>
          <pc:sldMk cId="317415739" sldId="350"/>
        </pc:sldMkLst>
      </pc:sldChg>
      <pc:sldChg chg="modSp mod ord">
        <pc:chgData name="E Sreenivasa Reddy" userId="1ce047b77cf9e6b5" providerId="LiveId" clId="{5AD62AF7-0A05-4D52-B382-9AB4BCEE0D7D}" dt="2023-08-05T06:50:36.033" v="106" actId="14100"/>
        <pc:sldMkLst>
          <pc:docMk/>
          <pc:sldMk cId="0" sldId="351"/>
        </pc:sldMkLst>
      </pc:sldChg>
      <pc:sldChg chg="del">
        <pc:chgData name="E Sreenivasa Reddy" userId="1ce047b77cf9e6b5" providerId="LiveId" clId="{5AD62AF7-0A05-4D52-B382-9AB4BCEE0D7D}" dt="2023-08-05T06:15:17.254" v="97" actId="2696"/>
        <pc:sldMkLst>
          <pc:docMk/>
          <pc:sldMk cId="3309336745" sldId="352"/>
        </pc:sldMkLst>
      </pc:sldChg>
      <pc:sldChg chg="modSp del mod">
        <pc:chgData name="E Sreenivasa Reddy" userId="1ce047b77cf9e6b5" providerId="LiveId" clId="{5AD62AF7-0A05-4D52-B382-9AB4BCEE0D7D}" dt="2023-08-05T06:51:07.799" v="107" actId="14100"/>
        <pc:sldMkLst>
          <pc:docMk/>
          <pc:sldMk cId="332309432" sldId="353"/>
        </pc:sldMkLst>
      </pc:sldChg>
      <pc:sldChg chg="del">
        <pc:chgData name="E Sreenivasa Reddy" userId="1ce047b77cf9e6b5" providerId="LiveId" clId="{5AD62AF7-0A05-4D52-B382-9AB4BCEE0D7D}" dt="2023-08-05T06:15:17.254" v="97" actId="2696"/>
        <pc:sldMkLst>
          <pc:docMk/>
          <pc:sldMk cId="1840659203" sldId="354"/>
        </pc:sldMkLst>
      </pc:sldChg>
      <pc:sldChg chg="modSp add mod">
        <pc:chgData name="E Sreenivasa Reddy" userId="1ce047b77cf9e6b5" providerId="LiveId" clId="{5AD62AF7-0A05-4D52-B382-9AB4BCEE0D7D}" dt="2023-08-05T06:16:32.144" v="102" actId="14100"/>
        <pc:sldMkLst>
          <pc:docMk/>
          <pc:sldMk cId="1383250688" sldId="355"/>
        </pc:sldMkLst>
      </pc:sldChg>
      <pc:sldChg chg="del">
        <pc:chgData name="E Sreenivasa Reddy" userId="1ce047b77cf9e6b5" providerId="LiveId" clId="{5AD62AF7-0A05-4D52-B382-9AB4BCEE0D7D}" dt="2023-08-05T06:15:17.254" v="97" actId="2696"/>
        <pc:sldMkLst>
          <pc:docMk/>
          <pc:sldMk cId="1698773941" sldId="356"/>
        </pc:sldMkLst>
      </pc:sldChg>
      <pc:sldChg chg="modSp add mod">
        <pc:chgData name="E Sreenivasa Reddy" userId="1ce047b77cf9e6b5" providerId="LiveId" clId="{5AD62AF7-0A05-4D52-B382-9AB4BCEE0D7D}" dt="2023-08-05T06:16:59.390" v="104" actId="14100"/>
        <pc:sldMkLst>
          <pc:docMk/>
          <pc:sldMk cId="758689621" sldId="357"/>
        </pc:sldMkLst>
      </pc:sldChg>
      <pc:sldChg chg="add">
        <pc:chgData name="E Sreenivasa Reddy" userId="1ce047b77cf9e6b5" providerId="LiveId" clId="{5AD62AF7-0A05-4D52-B382-9AB4BCEE0D7D}" dt="2023-08-05T06:15:34.875" v="98"/>
        <pc:sldMkLst>
          <pc:docMk/>
          <pc:sldMk cId="3042795813" sldId="358"/>
        </pc:sldMkLst>
      </pc:sldChg>
      <pc:sldChg chg="add">
        <pc:chgData name="E Sreenivasa Reddy" userId="1ce047b77cf9e6b5" providerId="LiveId" clId="{5AD62AF7-0A05-4D52-B382-9AB4BCEE0D7D}" dt="2023-08-05T06:15:34.875" v="98"/>
        <pc:sldMkLst>
          <pc:docMk/>
          <pc:sldMk cId="2914390988" sldId="359"/>
        </pc:sldMkLst>
      </pc:sldChg>
    </pc:docChg>
  </pc:docChgLst>
  <pc:docChgLst>
    <pc:chgData name="E Sreenivasa Reddy" userId="1ce047b77cf9e6b5" providerId="LiveId" clId="{FF417AD1-3EAC-42A7-AE6C-D832881CB89C}"/>
    <pc:docChg chg="custSel addSld delSld modSld sldOrd">
      <pc:chgData name="E Sreenivasa Reddy" userId="1ce047b77cf9e6b5" providerId="LiveId" clId="{FF417AD1-3EAC-42A7-AE6C-D832881CB89C}" dt="2025-05-19T03:49:16.604" v="366" actId="20577"/>
      <pc:docMkLst>
        <pc:docMk/>
      </pc:docMkLst>
      <pc:sldChg chg="modSp mod">
        <pc:chgData name="E Sreenivasa Reddy" userId="1ce047b77cf9e6b5" providerId="LiveId" clId="{FF417AD1-3EAC-42A7-AE6C-D832881CB89C}" dt="2025-04-29T03:49:18.306" v="186"/>
        <pc:sldMkLst>
          <pc:docMk/>
          <pc:sldMk cId="0" sldId="256"/>
        </pc:sldMkLst>
        <pc:spChg chg="mod">
          <ac:chgData name="E Sreenivasa Reddy" userId="1ce047b77cf9e6b5" providerId="LiveId" clId="{FF417AD1-3EAC-42A7-AE6C-D832881CB89C}" dt="2025-04-29T03:49:18.306" v="186"/>
          <ac:spMkLst>
            <pc:docMk/>
            <pc:sldMk cId="0" sldId="256"/>
            <ac:spMk id="4" creationId="{00000000-0000-0000-0000-000000000000}"/>
          </ac:spMkLst>
        </pc:spChg>
        <pc:spChg chg="mod">
          <ac:chgData name="E Sreenivasa Reddy" userId="1ce047b77cf9e6b5" providerId="LiveId" clId="{FF417AD1-3EAC-42A7-AE6C-D832881CB89C}" dt="2025-04-29T03:49:18.306" v="186"/>
          <ac:spMkLst>
            <pc:docMk/>
            <pc:sldMk cId="0" sldId="256"/>
            <ac:spMk id="5" creationId="{00000000-0000-0000-0000-000000000000}"/>
          </ac:spMkLst>
        </pc:spChg>
        <pc:spChg chg="mod">
          <ac:chgData name="E Sreenivasa Reddy" userId="1ce047b77cf9e6b5" providerId="LiveId" clId="{FF417AD1-3EAC-42A7-AE6C-D832881CB89C}" dt="2025-04-29T03:49:18.306" v="186"/>
          <ac:spMkLst>
            <pc:docMk/>
            <pc:sldMk cId="0" sldId="256"/>
            <ac:spMk id="6" creationId="{00000000-0000-0000-0000-000000000000}"/>
          </ac:spMkLst>
        </pc:spChg>
        <pc:spChg chg="mod">
          <ac:chgData name="E Sreenivasa Reddy" userId="1ce047b77cf9e6b5" providerId="LiveId" clId="{FF417AD1-3EAC-42A7-AE6C-D832881CB89C}" dt="2025-04-29T03:49:18.306" v="186"/>
          <ac:spMkLst>
            <pc:docMk/>
            <pc:sldMk cId="0" sldId="256"/>
            <ac:spMk id="2051" creationId="{00000000-0000-0000-0000-000000000000}"/>
          </ac:spMkLst>
        </pc:spChg>
      </pc:sldChg>
      <pc:sldChg chg="modSp">
        <pc:chgData name="E Sreenivasa Reddy" userId="1ce047b77cf9e6b5" providerId="LiveId" clId="{FF417AD1-3EAC-42A7-AE6C-D832881CB89C}" dt="2025-04-29T03:49:18.306" v="186"/>
        <pc:sldMkLst>
          <pc:docMk/>
          <pc:sldMk cId="0" sldId="257"/>
        </pc:sldMkLst>
      </pc:sldChg>
      <pc:sldChg chg="modSp ord">
        <pc:chgData name="E Sreenivasa Reddy" userId="1ce047b77cf9e6b5" providerId="LiveId" clId="{FF417AD1-3EAC-42A7-AE6C-D832881CB89C}" dt="2025-05-19T03:45:52.345" v="272"/>
        <pc:sldMkLst>
          <pc:docMk/>
          <pc:sldMk cId="0" sldId="258"/>
        </pc:sldMkLst>
        <pc:spChg chg="mod">
          <ac:chgData name="E Sreenivasa Reddy" userId="1ce047b77cf9e6b5" providerId="LiveId" clId="{FF417AD1-3EAC-42A7-AE6C-D832881CB89C}" dt="2025-04-29T03:49:18.306" v="186"/>
          <ac:spMkLst>
            <pc:docMk/>
            <pc:sldMk cId="0" sldId="258"/>
            <ac:spMk id="14" creationId="{00000000-0000-0000-0000-000000000000}"/>
          </ac:spMkLst>
        </pc:spChg>
        <pc:spChg chg="mod">
          <ac:chgData name="E Sreenivasa Reddy" userId="1ce047b77cf9e6b5" providerId="LiveId" clId="{FF417AD1-3EAC-42A7-AE6C-D832881CB89C}" dt="2025-04-29T03:49:18.306" v="186"/>
          <ac:spMkLst>
            <pc:docMk/>
            <pc:sldMk cId="0" sldId="258"/>
            <ac:spMk id="15" creationId="{00000000-0000-0000-0000-000000000000}"/>
          </ac:spMkLst>
        </pc:spChg>
        <pc:spChg chg="mod">
          <ac:chgData name="E Sreenivasa Reddy" userId="1ce047b77cf9e6b5" providerId="LiveId" clId="{FF417AD1-3EAC-42A7-AE6C-D832881CB89C}" dt="2025-04-29T03:49:18.306" v="186"/>
          <ac:spMkLst>
            <pc:docMk/>
            <pc:sldMk cId="0" sldId="258"/>
            <ac:spMk id="16" creationId="{00000000-0000-0000-0000-000000000000}"/>
          </ac:spMkLst>
        </pc:spChg>
        <pc:spChg chg="mod">
          <ac:chgData name="E Sreenivasa Reddy" userId="1ce047b77cf9e6b5" providerId="LiveId" clId="{FF417AD1-3EAC-42A7-AE6C-D832881CB89C}" dt="2025-04-29T03:49:18.306" v="186"/>
          <ac:spMkLst>
            <pc:docMk/>
            <pc:sldMk cId="0" sldId="258"/>
            <ac:spMk id="30722" creationId="{00000000-0000-0000-0000-000000000000}"/>
          </ac:spMkLst>
        </pc:spChg>
        <pc:spChg chg="mod">
          <ac:chgData name="E Sreenivasa Reddy" userId="1ce047b77cf9e6b5" providerId="LiveId" clId="{FF417AD1-3EAC-42A7-AE6C-D832881CB89C}" dt="2025-04-29T03:49:18.306" v="186"/>
          <ac:spMkLst>
            <pc:docMk/>
            <pc:sldMk cId="0" sldId="258"/>
            <ac:spMk id="30724" creationId="{00000000-0000-0000-0000-000000000000}"/>
          </ac:spMkLst>
        </pc:spChg>
      </pc:sldChg>
      <pc:sldChg chg="addSp modSp mod">
        <pc:chgData name="E Sreenivasa Reddy" userId="1ce047b77cf9e6b5" providerId="LiveId" clId="{FF417AD1-3EAC-42A7-AE6C-D832881CB89C}" dt="2025-05-19T03:40:34.531" v="229" actId="14100"/>
        <pc:sldMkLst>
          <pc:docMk/>
          <pc:sldMk cId="0" sldId="260"/>
        </pc:sldMkLst>
        <pc:spChg chg="mod">
          <ac:chgData name="E Sreenivasa Reddy" userId="1ce047b77cf9e6b5" providerId="LiveId" clId="{FF417AD1-3EAC-42A7-AE6C-D832881CB89C}" dt="2025-04-29T03:49:18.306" v="186"/>
          <ac:spMkLst>
            <pc:docMk/>
            <pc:sldMk cId="0" sldId="260"/>
            <ac:spMk id="4" creationId="{00000000-0000-0000-0000-000000000000}"/>
          </ac:spMkLst>
        </pc:spChg>
        <pc:spChg chg="mod">
          <ac:chgData name="E Sreenivasa Reddy" userId="1ce047b77cf9e6b5" providerId="LiveId" clId="{FF417AD1-3EAC-42A7-AE6C-D832881CB89C}" dt="2025-04-29T03:49:18.306" v="186"/>
          <ac:spMkLst>
            <pc:docMk/>
            <pc:sldMk cId="0" sldId="260"/>
            <ac:spMk id="5" creationId="{00000000-0000-0000-0000-000000000000}"/>
          </ac:spMkLst>
        </pc:spChg>
        <pc:spChg chg="mod">
          <ac:chgData name="E Sreenivasa Reddy" userId="1ce047b77cf9e6b5" providerId="LiveId" clId="{FF417AD1-3EAC-42A7-AE6C-D832881CB89C}" dt="2025-04-29T03:49:18.306" v="186"/>
          <ac:spMkLst>
            <pc:docMk/>
            <pc:sldMk cId="0" sldId="260"/>
            <ac:spMk id="6" creationId="{00000000-0000-0000-0000-000000000000}"/>
          </ac:spMkLst>
        </pc:spChg>
        <pc:spChg chg="mod">
          <ac:chgData name="E Sreenivasa Reddy" userId="1ce047b77cf9e6b5" providerId="LiveId" clId="{FF417AD1-3EAC-42A7-AE6C-D832881CB89C}" dt="2025-05-19T03:40:16.094" v="224" actId="1076"/>
          <ac:spMkLst>
            <pc:docMk/>
            <pc:sldMk cId="0" sldId="260"/>
            <ac:spMk id="35842" creationId="{00000000-0000-0000-0000-000000000000}"/>
          </ac:spMkLst>
        </pc:spChg>
        <pc:spChg chg="mod">
          <ac:chgData name="E Sreenivasa Reddy" userId="1ce047b77cf9e6b5" providerId="LiveId" clId="{FF417AD1-3EAC-42A7-AE6C-D832881CB89C}" dt="2025-05-19T03:40:34.531" v="229" actId="14100"/>
          <ac:spMkLst>
            <pc:docMk/>
            <pc:sldMk cId="0" sldId="260"/>
            <ac:spMk id="35843" creationId="{00000000-0000-0000-0000-000000000000}"/>
          </ac:spMkLst>
        </pc:spChg>
        <pc:picChg chg="add mod">
          <ac:chgData name="E Sreenivasa Reddy" userId="1ce047b77cf9e6b5" providerId="LiveId" clId="{FF417AD1-3EAC-42A7-AE6C-D832881CB89C}" dt="2025-05-19T03:40:31.444" v="228" actId="1076"/>
          <ac:picMkLst>
            <pc:docMk/>
            <pc:sldMk cId="0" sldId="260"/>
            <ac:picMk id="2" creationId="{61D7CE8E-090E-A74C-88D8-AC43BC2DECB4}"/>
          </ac:picMkLst>
        </pc:picChg>
      </pc:sldChg>
      <pc:sldChg chg="modSp">
        <pc:chgData name="E Sreenivasa Reddy" userId="1ce047b77cf9e6b5" providerId="LiveId" clId="{FF417AD1-3EAC-42A7-AE6C-D832881CB89C}" dt="2025-04-29T03:49:18.306" v="186"/>
        <pc:sldMkLst>
          <pc:docMk/>
          <pc:sldMk cId="0" sldId="262"/>
        </pc:sldMkLst>
      </pc:sldChg>
      <pc:sldChg chg="modSp">
        <pc:chgData name="E Sreenivasa Reddy" userId="1ce047b77cf9e6b5" providerId="LiveId" clId="{FF417AD1-3EAC-42A7-AE6C-D832881CB89C}" dt="2025-04-29T03:49:18.306" v="186"/>
        <pc:sldMkLst>
          <pc:docMk/>
          <pc:sldMk cId="0" sldId="263"/>
        </pc:sldMkLst>
      </pc:sldChg>
      <pc:sldChg chg="modSp">
        <pc:chgData name="E Sreenivasa Reddy" userId="1ce047b77cf9e6b5" providerId="LiveId" clId="{FF417AD1-3EAC-42A7-AE6C-D832881CB89C}" dt="2025-04-29T03:49:18.306" v="186"/>
        <pc:sldMkLst>
          <pc:docMk/>
          <pc:sldMk cId="0" sldId="264"/>
        </pc:sldMkLst>
      </pc:sldChg>
      <pc:sldChg chg="modSp">
        <pc:chgData name="E Sreenivasa Reddy" userId="1ce047b77cf9e6b5" providerId="LiveId" clId="{FF417AD1-3EAC-42A7-AE6C-D832881CB89C}" dt="2025-04-29T03:49:18.306" v="186"/>
        <pc:sldMkLst>
          <pc:docMk/>
          <pc:sldMk cId="0" sldId="265"/>
        </pc:sldMkLst>
      </pc:sldChg>
      <pc:sldChg chg="modSp">
        <pc:chgData name="E Sreenivasa Reddy" userId="1ce047b77cf9e6b5" providerId="LiveId" clId="{FF417AD1-3EAC-42A7-AE6C-D832881CB89C}" dt="2025-04-29T03:49:18.306" v="186"/>
        <pc:sldMkLst>
          <pc:docMk/>
          <pc:sldMk cId="0" sldId="266"/>
        </pc:sldMkLst>
      </pc:sldChg>
      <pc:sldChg chg="modSp">
        <pc:chgData name="E Sreenivasa Reddy" userId="1ce047b77cf9e6b5" providerId="LiveId" clId="{FF417AD1-3EAC-42A7-AE6C-D832881CB89C}" dt="2025-04-29T03:49:18.306" v="186"/>
        <pc:sldMkLst>
          <pc:docMk/>
          <pc:sldMk cId="0" sldId="267"/>
        </pc:sldMkLst>
      </pc:sldChg>
      <pc:sldChg chg="modSp">
        <pc:chgData name="E Sreenivasa Reddy" userId="1ce047b77cf9e6b5" providerId="LiveId" clId="{FF417AD1-3EAC-42A7-AE6C-D832881CB89C}" dt="2025-04-29T03:49:18.306" v="186"/>
        <pc:sldMkLst>
          <pc:docMk/>
          <pc:sldMk cId="0" sldId="268"/>
        </pc:sldMkLst>
      </pc:sldChg>
      <pc:sldChg chg="modSp">
        <pc:chgData name="E Sreenivasa Reddy" userId="1ce047b77cf9e6b5" providerId="LiveId" clId="{FF417AD1-3EAC-42A7-AE6C-D832881CB89C}" dt="2025-04-29T03:49:18.306" v="186"/>
        <pc:sldMkLst>
          <pc:docMk/>
          <pc:sldMk cId="0" sldId="271"/>
        </pc:sldMkLst>
      </pc:sldChg>
      <pc:sldChg chg="modSp">
        <pc:chgData name="E Sreenivasa Reddy" userId="1ce047b77cf9e6b5" providerId="LiveId" clId="{FF417AD1-3EAC-42A7-AE6C-D832881CB89C}" dt="2025-04-29T03:49:18.306" v="186"/>
        <pc:sldMkLst>
          <pc:docMk/>
          <pc:sldMk cId="0" sldId="272"/>
        </pc:sldMkLst>
      </pc:sldChg>
      <pc:sldChg chg="modSp">
        <pc:chgData name="E Sreenivasa Reddy" userId="1ce047b77cf9e6b5" providerId="LiveId" clId="{FF417AD1-3EAC-42A7-AE6C-D832881CB89C}" dt="2025-04-29T03:49:18.306" v="186"/>
        <pc:sldMkLst>
          <pc:docMk/>
          <pc:sldMk cId="0" sldId="273"/>
        </pc:sldMkLst>
      </pc:sldChg>
      <pc:sldChg chg="modSp">
        <pc:chgData name="E Sreenivasa Reddy" userId="1ce047b77cf9e6b5" providerId="LiveId" clId="{FF417AD1-3EAC-42A7-AE6C-D832881CB89C}" dt="2025-04-29T03:49:18.306" v="186"/>
        <pc:sldMkLst>
          <pc:docMk/>
          <pc:sldMk cId="0" sldId="274"/>
        </pc:sldMkLst>
      </pc:sldChg>
      <pc:sldChg chg="modSp">
        <pc:chgData name="E Sreenivasa Reddy" userId="1ce047b77cf9e6b5" providerId="LiveId" clId="{FF417AD1-3EAC-42A7-AE6C-D832881CB89C}" dt="2025-04-29T03:49:18.306" v="186"/>
        <pc:sldMkLst>
          <pc:docMk/>
          <pc:sldMk cId="0" sldId="275"/>
        </pc:sldMkLst>
      </pc:sldChg>
      <pc:sldChg chg="modSp">
        <pc:chgData name="E Sreenivasa Reddy" userId="1ce047b77cf9e6b5" providerId="LiveId" clId="{FF417AD1-3EAC-42A7-AE6C-D832881CB89C}" dt="2025-04-29T03:49:18.306" v="186"/>
        <pc:sldMkLst>
          <pc:docMk/>
          <pc:sldMk cId="0" sldId="276"/>
        </pc:sldMkLst>
        <pc:spChg chg="mod">
          <ac:chgData name="E Sreenivasa Reddy" userId="1ce047b77cf9e6b5" providerId="LiveId" clId="{FF417AD1-3EAC-42A7-AE6C-D832881CB89C}" dt="2025-04-29T03:49:18.306" v="186"/>
          <ac:spMkLst>
            <pc:docMk/>
            <pc:sldMk cId="0" sldId="276"/>
            <ac:spMk id="5" creationId="{00000000-0000-0000-0000-000000000000}"/>
          </ac:spMkLst>
        </pc:spChg>
        <pc:spChg chg="mod">
          <ac:chgData name="E Sreenivasa Reddy" userId="1ce047b77cf9e6b5" providerId="LiveId" clId="{FF417AD1-3EAC-42A7-AE6C-D832881CB89C}" dt="2025-04-29T03:49:18.306" v="186"/>
          <ac:spMkLst>
            <pc:docMk/>
            <pc:sldMk cId="0" sldId="276"/>
            <ac:spMk id="6" creationId="{00000000-0000-0000-0000-000000000000}"/>
          </ac:spMkLst>
        </pc:spChg>
        <pc:spChg chg="mod">
          <ac:chgData name="E Sreenivasa Reddy" userId="1ce047b77cf9e6b5" providerId="LiveId" clId="{FF417AD1-3EAC-42A7-AE6C-D832881CB89C}" dt="2025-04-29T03:49:18.306" v="186"/>
          <ac:spMkLst>
            <pc:docMk/>
            <pc:sldMk cId="0" sldId="276"/>
            <ac:spMk id="7" creationId="{00000000-0000-0000-0000-000000000000}"/>
          </ac:spMkLst>
        </pc:spChg>
        <pc:spChg chg="mod">
          <ac:chgData name="E Sreenivasa Reddy" userId="1ce047b77cf9e6b5" providerId="LiveId" clId="{FF417AD1-3EAC-42A7-AE6C-D832881CB89C}" dt="2025-04-29T03:49:18.306" v="186"/>
          <ac:spMkLst>
            <pc:docMk/>
            <pc:sldMk cId="0" sldId="276"/>
            <ac:spMk id="60418" creationId="{00000000-0000-0000-0000-000000000000}"/>
          </ac:spMkLst>
        </pc:spChg>
        <pc:spChg chg="mod">
          <ac:chgData name="E Sreenivasa Reddy" userId="1ce047b77cf9e6b5" providerId="LiveId" clId="{FF417AD1-3EAC-42A7-AE6C-D832881CB89C}" dt="2025-04-29T03:49:18.306" v="186"/>
          <ac:spMkLst>
            <pc:docMk/>
            <pc:sldMk cId="0" sldId="276"/>
            <ac:spMk id="60419" creationId="{00000000-0000-0000-0000-000000000000}"/>
          </ac:spMkLst>
        </pc:spChg>
        <pc:spChg chg="mod">
          <ac:chgData name="E Sreenivasa Reddy" userId="1ce047b77cf9e6b5" providerId="LiveId" clId="{FF417AD1-3EAC-42A7-AE6C-D832881CB89C}" dt="2025-04-29T03:49:18.306" v="186"/>
          <ac:spMkLst>
            <pc:docMk/>
            <pc:sldMk cId="0" sldId="276"/>
            <ac:spMk id="60420" creationId="{00000000-0000-0000-0000-000000000000}"/>
          </ac:spMkLst>
        </pc:spChg>
      </pc:sldChg>
      <pc:sldChg chg="addSp modSp mod">
        <pc:chgData name="E Sreenivasa Reddy" userId="1ce047b77cf9e6b5" providerId="LiveId" clId="{FF417AD1-3EAC-42A7-AE6C-D832881CB89C}" dt="2025-05-19T03:43:29.305" v="244" actId="1076"/>
        <pc:sldMkLst>
          <pc:docMk/>
          <pc:sldMk cId="0" sldId="277"/>
        </pc:sldMkLst>
        <pc:spChg chg="mod">
          <ac:chgData name="E Sreenivasa Reddy" userId="1ce047b77cf9e6b5" providerId="LiveId" clId="{FF417AD1-3EAC-42A7-AE6C-D832881CB89C}" dt="2025-04-29T03:49:18.306" v="186"/>
          <ac:spMkLst>
            <pc:docMk/>
            <pc:sldMk cId="0" sldId="277"/>
            <ac:spMk id="4" creationId="{00000000-0000-0000-0000-000000000000}"/>
          </ac:spMkLst>
        </pc:spChg>
        <pc:spChg chg="mod">
          <ac:chgData name="E Sreenivasa Reddy" userId="1ce047b77cf9e6b5" providerId="LiveId" clId="{FF417AD1-3EAC-42A7-AE6C-D832881CB89C}" dt="2025-04-29T03:49:18.306" v="186"/>
          <ac:spMkLst>
            <pc:docMk/>
            <pc:sldMk cId="0" sldId="277"/>
            <ac:spMk id="5" creationId="{00000000-0000-0000-0000-000000000000}"/>
          </ac:spMkLst>
        </pc:spChg>
        <pc:spChg chg="mod">
          <ac:chgData name="E Sreenivasa Reddy" userId="1ce047b77cf9e6b5" providerId="LiveId" clId="{FF417AD1-3EAC-42A7-AE6C-D832881CB89C}" dt="2025-04-29T03:49:18.306" v="186"/>
          <ac:spMkLst>
            <pc:docMk/>
            <pc:sldMk cId="0" sldId="277"/>
            <ac:spMk id="6" creationId="{00000000-0000-0000-0000-000000000000}"/>
          </ac:spMkLst>
        </pc:spChg>
        <pc:spChg chg="mod">
          <ac:chgData name="E Sreenivasa Reddy" userId="1ce047b77cf9e6b5" providerId="LiveId" clId="{FF417AD1-3EAC-42A7-AE6C-D832881CB89C}" dt="2025-04-29T03:49:18.306" v="186"/>
          <ac:spMkLst>
            <pc:docMk/>
            <pc:sldMk cId="0" sldId="277"/>
            <ac:spMk id="63490" creationId="{00000000-0000-0000-0000-000000000000}"/>
          </ac:spMkLst>
        </pc:spChg>
        <pc:spChg chg="mod">
          <ac:chgData name="E Sreenivasa Reddy" userId="1ce047b77cf9e6b5" providerId="LiveId" clId="{FF417AD1-3EAC-42A7-AE6C-D832881CB89C}" dt="2025-05-19T03:43:25.095" v="242" actId="27636"/>
          <ac:spMkLst>
            <pc:docMk/>
            <pc:sldMk cId="0" sldId="277"/>
            <ac:spMk id="63491" creationId="{00000000-0000-0000-0000-000000000000}"/>
          </ac:spMkLst>
        </pc:spChg>
        <pc:picChg chg="add mod">
          <ac:chgData name="E Sreenivasa Reddy" userId="1ce047b77cf9e6b5" providerId="LiveId" clId="{FF417AD1-3EAC-42A7-AE6C-D832881CB89C}" dt="2025-05-19T03:43:29.305" v="244" actId="1076"/>
          <ac:picMkLst>
            <pc:docMk/>
            <pc:sldMk cId="0" sldId="277"/>
            <ac:picMk id="2" creationId="{5BC7E9B9-6D7A-3410-ECB4-7F407D151A2F}"/>
          </ac:picMkLst>
        </pc:picChg>
      </pc:sldChg>
      <pc:sldChg chg="addSp modSp mod ord">
        <pc:chgData name="E Sreenivasa Reddy" userId="1ce047b77cf9e6b5" providerId="LiveId" clId="{FF417AD1-3EAC-42A7-AE6C-D832881CB89C}" dt="2025-05-19T03:46:05.011" v="276"/>
        <pc:sldMkLst>
          <pc:docMk/>
          <pc:sldMk cId="0" sldId="278"/>
        </pc:sldMkLst>
        <pc:spChg chg="mod">
          <ac:chgData name="E Sreenivasa Reddy" userId="1ce047b77cf9e6b5" providerId="LiveId" clId="{FF417AD1-3EAC-42A7-AE6C-D832881CB89C}" dt="2025-04-29T03:49:18.306" v="186"/>
          <ac:spMkLst>
            <pc:docMk/>
            <pc:sldMk cId="0" sldId="278"/>
            <ac:spMk id="4" creationId="{00000000-0000-0000-0000-000000000000}"/>
          </ac:spMkLst>
        </pc:spChg>
        <pc:spChg chg="mod">
          <ac:chgData name="E Sreenivasa Reddy" userId="1ce047b77cf9e6b5" providerId="LiveId" clId="{FF417AD1-3EAC-42A7-AE6C-D832881CB89C}" dt="2025-04-29T03:49:18.306" v="186"/>
          <ac:spMkLst>
            <pc:docMk/>
            <pc:sldMk cId="0" sldId="278"/>
            <ac:spMk id="5" creationId="{00000000-0000-0000-0000-000000000000}"/>
          </ac:spMkLst>
        </pc:spChg>
        <pc:spChg chg="mod">
          <ac:chgData name="E Sreenivasa Reddy" userId="1ce047b77cf9e6b5" providerId="LiveId" clId="{FF417AD1-3EAC-42A7-AE6C-D832881CB89C}" dt="2025-04-29T03:49:18.306" v="186"/>
          <ac:spMkLst>
            <pc:docMk/>
            <pc:sldMk cId="0" sldId="278"/>
            <ac:spMk id="6" creationId="{00000000-0000-0000-0000-000000000000}"/>
          </ac:spMkLst>
        </pc:spChg>
        <pc:spChg chg="mod">
          <ac:chgData name="E Sreenivasa Reddy" userId="1ce047b77cf9e6b5" providerId="LiveId" clId="{FF417AD1-3EAC-42A7-AE6C-D832881CB89C}" dt="2025-05-19T03:41:30.769" v="232" actId="1076"/>
          <ac:spMkLst>
            <pc:docMk/>
            <pc:sldMk cId="0" sldId="278"/>
            <ac:spMk id="64514" creationId="{00000000-0000-0000-0000-000000000000}"/>
          </ac:spMkLst>
        </pc:spChg>
        <pc:spChg chg="mod">
          <ac:chgData name="E Sreenivasa Reddy" userId="1ce047b77cf9e6b5" providerId="LiveId" clId="{FF417AD1-3EAC-42A7-AE6C-D832881CB89C}" dt="2025-05-19T03:41:46.071" v="236" actId="14100"/>
          <ac:spMkLst>
            <pc:docMk/>
            <pc:sldMk cId="0" sldId="278"/>
            <ac:spMk id="64515" creationId="{00000000-0000-0000-0000-000000000000}"/>
          </ac:spMkLst>
        </pc:spChg>
        <pc:picChg chg="add mod">
          <ac:chgData name="E Sreenivasa Reddy" userId="1ce047b77cf9e6b5" providerId="LiveId" clId="{FF417AD1-3EAC-42A7-AE6C-D832881CB89C}" dt="2025-05-19T03:41:40.906" v="235" actId="1076"/>
          <ac:picMkLst>
            <pc:docMk/>
            <pc:sldMk cId="0" sldId="278"/>
            <ac:picMk id="2" creationId="{C290599E-5F9B-F27C-C9B6-887441B320F2}"/>
          </ac:picMkLst>
        </pc:picChg>
      </pc:sldChg>
      <pc:sldChg chg="addSp modSp mod ord">
        <pc:chgData name="E Sreenivasa Reddy" userId="1ce047b77cf9e6b5" providerId="LiveId" clId="{FF417AD1-3EAC-42A7-AE6C-D832881CB89C}" dt="2025-05-19T03:45:41.382" v="268"/>
        <pc:sldMkLst>
          <pc:docMk/>
          <pc:sldMk cId="0" sldId="279"/>
        </pc:sldMkLst>
        <pc:spChg chg="mod">
          <ac:chgData name="E Sreenivasa Reddy" userId="1ce047b77cf9e6b5" providerId="LiveId" clId="{FF417AD1-3EAC-42A7-AE6C-D832881CB89C}" dt="2025-04-29T03:49:18.306" v="186"/>
          <ac:spMkLst>
            <pc:docMk/>
            <pc:sldMk cId="0" sldId="279"/>
            <ac:spMk id="4" creationId="{00000000-0000-0000-0000-000000000000}"/>
          </ac:spMkLst>
        </pc:spChg>
        <pc:spChg chg="mod">
          <ac:chgData name="E Sreenivasa Reddy" userId="1ce047b77cf9e6b5" providerId="LiveId" clId="{FF417AD1-3EAC-42A7-AE6C-D832881CB89C}" dt="2025-04-29T03:49:18.306" v="186"/>
          <ac:spMkLst>
            <pc:docMk/>
            <pc:sldMk cId="0" sldId="279"/>
            <ac:spMk id="5" creationId="{00000000-0000-0000-0000-000000000000}"/>
          </ac:spMkLst>
        </pc:spChg>
        <pc:spChg chg="mod">
          <ac:chgData name="E Sreenivasa Reddy" userId="1ce047b77cf9e6b5" providerId="LiveId" clId="{FF417AD1-3EAC-42A7-AE6C-D832881CB89C}" dt="2025-04-29T03:49:18.306" v="186"/>
          <ac:spMkLst>
            <pc:docMk/>
            <pc:sldMk cId="0" sldId="279"/>
            <ac:spMk id="6" creationId="{00000000-0000-0000-0000-000000000000}"/>
          </ac:spMkLst>
        </pc:spChg>
        <pc:spChg chg="mod">
          <ac:chgData name="E Sreenivasa Reddy" userId="1ce047b77cf9e6b5" providerId="LiveId" clId="{FF417AD1-3EAC-42A7-AE6C-D832881CB89C}" dt="2025-05-19T03:39:26.974" v="215" actId="1076"/>
          <ac:spMkLst>
            <pc:docMk/>
            <pc:sldMk cId="0" sldId="279"/>
            <ac:spMk id="65538" creationId="{00000000-0000-0000-0000-000000000000}"/>
          </ac:spMkLst>
        </pc:spChg>
        <pc:spChg chg="mod">
          <ac:chgData name="E Sreenivasa Reddy" userId="1ce047b77cf9e6b5" providerId="LiveId" clId="{FF417AD1-3EAC-42A7-AE6C-D832881CB89C}" dt="2025-05-19T03:39:22.417" v="213" actId="14100"/>
          <ac:spMkLst>
            <pc:docMk/>
            <pc:sldMk cId="0" sldId="279"/>
            <ac:spMk id="65539" creationId="{00000000-0000-0000-0000-000000000000}"/>
          </ac:spMkLst>
        </pc:spChg>
        <pc:picChg chg="add mod">
          <ac:chgData name="E Sreenivasa Reddy" userId="1ce047b77cf9e6b5" providerId="LiveId" clId="{FF417AD1-3EAC-42A7-AE6C-D832881CB89C}" dt="2025-05-19T03:39:19.610" v="212" actId="1076"/>
          <ac:picMkLst>
            <pc:docMk/>
            <pc:sldMk cId="0" sldId="279"/>
            <ac:picMk id="2" creationId="{287A1B83-BBDB-B7AD-3DFB-B22356A24B77}"/>
          </ac:picMkLst>
        </pc:picChg>
      </pc:sldChg>
      <pc:sldChg chg="addSp modSp mod">
        <pc:chgData name="E Sreenivasa Reddy" userId="1ce047b77cf9e6b5" providerId="LiveId" clId="{FF417AD1-3EAC-42A7-AE6C-D832881CB89C}" dt="2025-04-29T03:49:19.031" v="197" actId="27636"/>
        <pc:sldMkLst>
          <pc:docMk/>
          <pc:sldMk cId="0" sldId="280"/>
        </pc:sldMkLst>
        <pc:spChg chg="mod">
          <ac:chgData name="E Sreenivasa Reddy" userId="1ce047b77cf9e6b5" providerId="LiveId" clId="{FF417AD1-3EAC-42A7-AE6C-D832881CB89C}" dt="2025-04-29T03:49:18.306" v="186"/>
          <ac:spMkLst>
            <pc:docMk/>
            <pc:sldMk cId="0" sldId="280"/>
            <ac:spMk id="4" creationId="{00000000-0000-0000-0000-000000000000}"/>
          </ac:spMkLst>
        </pc:spChg>
        <pc:spChg chg="mod">
          <ac:chgData name="E Sreenivasa Reddy" userId="1ce047b77cf9e6b5" providerId="LiveId" clId="{FF417AD1-3EAC-42A7-AE6C-D832881CB89C}" dt="2025-04-29T03:49:18.306" v="186"/>
          <ac:spMkLst>
            <pc:docMk/>
            <pc:sldMk cId="0" sldId="280"/>
            <ac:spMk id="5" creationId="{00000000-0000-0000-0000-000000000000}"/>
          </ac:spMkLst>
        </pc:spChg>
        <pc:spChg chg="mod">
          <ac:chgData name="E Sreenivasa Reddy" userId="1ce047b77cf9e6b5" providerId="LiveId" clId="{FF417AD1-3EAC-42A7-AE6C-D832881CB89C}" dt="2025-04-29T03:49:18.306" v="186"/>
          <ac:spMkLst>
            <pc:docMk/>
            <pc:sldMk cId="0" sldId="280"/>
            <ac:spMk id="6" creationId="{00000000-0000-0000-0000-000000000000}"/>
          </ac:spMkLst>
        </pc:spChg>
        <pc:spChg chg="mod">
          <ac:chgData name="E Sreenivasa Reddy" userId="1ce047b77cf9e6b5" providerId="LiveId" clId="{FF417AD1-3EAC-42A7-AE6C-D832881CB89C}" dt="2025-04-29T03:49:18.306" v="186"/>
          <ac:spMkLst>
            <pc:docMk/>
            <pc:sldMk cId="0" sldId="280"/>
            <ac:spMk id="66562" creationId="{00000000-0000-0000-0000-000000000000}"/>
          </ac:spMkLst>
        </pc:spChg>
        <pc:spChg chg="mod">
          <ac:chgData name="E Sreenivasa Reddy" userId="1ce047b77cf9e6b5" providerId="LiveId" clId="{FF417AD1-3EAC-42A7-AE6C-D832881CB89C}" dt="2025-04-29T03:49:19.031" v="197" actId="27636"/>
          <ac:spMkLst>
            <pc:docMk/>
            <pc:sldMk cId="0" sldId="280"/>
            <ac:spMk id="66563" creationId="{00000000-0000-0000-0000-000000000000}"/>
          </ac:spMkLst>
        </pc:spChg>
      </pc:sldChg>
      <pc:sldChg chg="modSp">
        <pc:chgData name="E Sreenivasa Reddy" userId="1ce047b77cf9e6b5" providerId="LiveId" clId="{FF417AD1-3EAC-42A7-AE6C-D832881CB89C}" dt="2025-04-29T03:49:18.306" v="186"/>
        <pc:sldMkLst>
          <pc:docMk/>
          <pc:sldMk cId="0" sldId="283"/>
        </pc:sldMkLst>
        <pc:spChg chg="mod">
          <ac:chgData name="E Sreenivasa Reddy" userId="1ce047b77cf9e6b5" providerId="LiveId" clId="{FF417AD1-3EAC-42A7-AE6C-D832881CB89C}" dt="2025-04-29T03:49:18.306" v="186"/>
          <ac:spMkLst>
            <pc:docMk/>
            <pc:sldMk cId="0" sldId="283"/>
            <ac:spMk id="4" creationId="{00000000-0000-0000-0000-000000000000}"/>
          </ac:spMkLst>
        </pc:spChg>
        <pc:spChg chg="mod">
          <ac:chgData name="E Sreenivasa Reddy" userId="1ce047b77cf9e6b5" providerId="LiveId" clId="{FF417AD1-3EAC-42A7-AE6C-D832881CB89C}" dt="2025-04-29T03:49:18.306" v="186"/>
          <ac:spMkLst>
            <pc:docMk/>
            <pc:sldMk cId="0" sldId="283"/>
            <ac:spMk id="5" creationId="{00000000-0000-0000-0000-000000000000}"/>
          </ac:spMkLst>
        </pc:spChg>
        <pc:spChg chg="mod">
          <ac:chgData name="E Sreenivasa Reddy" userId="1ce047b77cf9e6b5" providerId="LiveId" clId="{FF417AD1-3EAC-42A7-AE6C-D832881CB89C}" dt="2025-04-29T03:49:18.306" v="186"/>
          <ac:spMkLst>
            <pc:docMk/>
            <pc:sldMk cId="0" sldId="283"/>
            <ac:spMk id="6" creationId="{00000000-0000-0000-0000-000000000000}"/>
          </ac:spMkLst>
        </pc:spChg>
        <pc:spChg chg="mod">
          <ac:chgData name="E Sreenivasa Reddy" userId="1ce047b77cf9e6b5" providerId="LiveId" clId="{FF417AD1-3EAC-42A7-AE6C-D832881CB89C}" dt="2025-04-29T03:49:18.306" v="186"/>
          <ac:spMkLst>
            <pc:docMk/>
            <pc:sldMk cId="0" sldId="283"/>
            <ac:spMk id="70658" creationId="{00000000-0000-0000-0000-000000000000}"/>
          </ac:spMkLst>
        </pc:spChg>
        <pc:spChg chg="mod">
          <ac:chgData name="E Sreenivasa Reddy" userId="1ce047b77cf9e6b5" providerId="LiveId" clId="{FF417AD1-3EAC-42A7-AE6C-D832881CB89C}" dt="2025-04-29T03:49:18.306" v="186"/>
          <ac:spMkLst>
            <pc:docMk/>
            <pc:sldMk cId="0" sldId="283"/>
            <ac:spMk id="70659" creationId="{00000000-0000-0000-0000-000000000000}"/>
          </ac:spMkLst>
        </pc:spChg>
      </pc:sldChg>
      <pc:sldChg chg="modSp">
        <pc:chgData name="E Sreenivasa Reddy" userId="1ce047b77cf9e6b5" providerId="LiveId" clId="{FF417AD1-3EAC-42A7-AE6C-D832881CB89C}" dt="2025-04-29T03:49:18.306" v="186"/>
        <pc:sldMkLst>
          <pc:docMk/>
          <pc:sldMk cId="0" sldId="286"/>
        </pc:sldMkLst>
      </pc:sldChg>
      <pc:sldChg chg="modSp">
        <pc:chgData name="E Sreenivasa Reddy" userId="1ce047b77cf9e6b5" providerId="LiveId" clId="{FF417AD1-3EAC-42A7-AE6C-D832881CB89C}" dt="2025-04-29T03:49:18.306" v="186"/>
        <pc:sldMkLst>
          <pc:docMk/>
          <pc:sldMk cId="0" sldId="287"/>
        </pc:sldMkLst>
      </pc:sldChg>
      <pc:sldChg chg="modSp">
        <pc:chgData name="E Sreenivasa Reddy" userId="1ce047b77cf9e6b5" providerId="LiveId" clId="{FF417AD1-3EAC-42A7-AE6C-D832881CB89C}" dt="2025-04-29T03:49:18.306" v="186"/>
        <pc:sldMkLst>
          <pc:docMk/>
          <pc:sldMk cId="0" sldId="288"/>
        </pc:sldMkLst>
      </pc:sldChg>
      <pc:sldChg chg="modSp">
        <pc:chgData name="E Sreenivasa Reddy" userId="1ce047b77cf9e6b5" providerId="LiveId" clId="{FF417AD1-3EAC-42A7-AE6C-D832881CB89C}" dt="2025-04-29T03:49:18.306" v="186"/>
        <pc:sldMkLst>
          <pc:docMk/>
          <pc:sldMk cId="0" sldId="289"/>
        </pc:sldMkLst>
        <pc:spChg chg="mod">
          <ac:chgData name="E Sreenivasa Reddy" userId="1ce047b77cf9e6b5" providerId="LiveId" clId="{FF417AD1-3EAC-42A7-AE6C-D832881CB89C}" dt="2025-04-29T03:49:18.306" v="186"/>
          <ac:spMkLst>
            <pc:docMk/>
            <pc:sldMk cId="0" sldId="289"/>
            <ac:spMk id="2" creationId="{00000000-0000-0000-0000-000000000000}"/>
          </ac:spMkLst>
        </pc:spChg>
        <pc:spChg chg="mod">
          <ac:chgData name="E Sreenivasa Reddy" userId="1ce047b77cf9e6b5" providerId="LiveId" clId="{FF417AD1-3EAC-42A7-AE6C-D832881CB89C}" dt="2025-04-29T03:49:18.306" v="186"/>
          <ac:spMkLst>
            <pc:docMk/>
            <pc:sldMk cId="0" sldId="289"/>
            <ac:spMk id="4" creationId="{00000000-0000-0000-0000-000000000000}"/>
          </ac:spMkLst>
        </pc:spChg>
        <pc:spChg chg="mod">
          <ac:chgData name="E Sreenivasa Reddy" userId="1ce047b77cf9e6b5" providerId="LiveId" clId="{FF417AD1-3EAC-42A7-AE6C-D832881CB89C}" dt="2025-04-29T03:49:18.306" v="186"/>
          <ac:spMkLst>
            <pc:docMk/>
            <pc:sldMk cId="0" sldId="289"/>
            <ac:spMk id="5" creationId="{00000000-0000-0000-0000-000000000000}"/>
          </ac:spMkLst>
        </pc:spChg>
        <pc:spChg chg="mod">
          <ac:chgData name="E Sreenivasa Reddy" userId="1ce047b77cf9e6b5" providerId="LiveId" clId="{FF417AD1-3EAC-42A7-AE6C-D832881CB89C}" dt="2025-04-29T03:49:18.306" v="186"/>
          <ac:spMkLst>
            <pc:docMk/>
            <pc:sldMk cId="0" sldId="289"/>
            <ac:spMk id="6" creationId="{00000000-0000-0000-0000-000000000000}"/>
          </ac:spMkLst>
        </pc:spChg>
        <pc:spChg chg="mod">
          <ac:chgData name="E Sreenivasa Reddy" userId="1ce047b77cf9e6b5" providerId="LiveId" clId="{FF417AD1-3EAC-42A7-AE6C-D832881CB89C}" dt="2025-04-29T03:49:18.306" v="186"/>
          <ac:spMkLst>
            <pc:docMk/>
            <pc:sldMk cId="0" sldId="289"/>
            <ac:spMk id="7" creationId="{00000000-0000-0000-0000-000000000000}"/>
          </ac:spMkLst>
        </pc:spChg>
      </pc:sldChg>
      <pc:sldChg chg="modSp">
        <pc:chgData name="E Sreenivasa Reddy" userId="1ce047b77cf9e6b5" providerId="LiveId" clId="{FF417AD1-3EAC-42A7-AE6C-D832881CB89C}" dt="2025-04-29T03:49:18.306" v="186"/>
        <pc:sldMkLst>
          <pc:docMk/>
          <pc:sldMk cId="0" sldId="290"/>
        </pc:sldMkLst>
        <pc:spChg chg="mod">
          <ac:chgData name="E Sreenivasa Reddy" userId="1ce047b77cf9e6b5" providerId="LiveId" clId="{FF417AD1-3EAC-42A7-AE6C-D832881CB89C}" dt="2025-04-29T03:49:18.306" v="186"/>
          <ac:spMkLst>
            <pc:docMk/>
            <pc:sldMk cId="0" sldId="290"/>
            <ac:spMk id="2" creationId="{00000000-0000-0000-0000-000000000000}"/>
          </ac:spMkLst>
        </pc:spChg>
        <pc:spChg chg="mod">
          <ac:chgData name="E Sreenivasa Reddy" userId="1ce047b77cf9e6b5" providerId="LiveId" clId="{FF417AD1-3EAC-42A7-AE6C-D832881CB89C}" dt="2025-04-29T03:49:18.306" v="186"/>
          <ac:spMkLst>
            <pc:docMk/>
            <pc:sldMk cId="0" sldId="290"/>
            <ac:spMk id="4" creationId="{00000000-0000-0000-0000-000000000000}"/>
          </ac:spMkLst>
        </pc:spChg>
        <pc:spChg chg="mod">
          <ac:chgData name="E Sreenivasa Reddy" userId="1ce047b77cf9e6b5" providerId="LiveId" clId="{FF417AD1-3EAC-42A7-AE6C-D832881CB89C}" dt="2025-04-29T03:49:18.306" v="186"/>
          <ac:spMkLst>
            <pc:docMk/>
            <pc:sldMk cId="0" sldId="290"/>
            <ac:spMk id="5" creationId="{00000000-0000-0000-0000-000000000000}"/>
          </ac:spMkLst>
        </pc:spChg>
        <pc:spChg chg="mod">
          <ac:chgData name="E Sreenivasa Reddy" userId="1ce047b77cf9e6b5" providerId="LiveId" clId="{FF417AD1-3EAC-42A7-AE6C-D832881CB89C}" dt="2025-04-29T03:49:18.306" v="186"/>
          <ac:spMkLst>
            <pc:docMk/>
            <pc:sldMk cId="0" sldId="290"/>
            <ac:spMk id="6" creationId="{00000000-0000-0000-0000-000000000000}"/>
          </ac:spMkLst>
        </pc:spChg>
        <pc:spChg chg="mod">
          <ac:chgData name="E Sreenivasa Reddy" userId="1ce047b77cf9e6b5" providerId="LiveId" clId="{FF417AD1-3EAC-42A7-AE6C-D832881CB89C}" dt="2025-04-29T03:49:18.306" v="186"/>
          <ac:spMkLst>
            <pc:docMk/>
            <pc:sldMk cId="0" sldId="290"/>
            <ac:spMk id="7" creationId="{00000000-0000-0000-0000-000000000000}"/>
          </ac:spMkLst>
        </pc:spChg>
      </pc:sldChg>
      <pc:sldChg chg="modSp">
        <pc:chgData name="E Sreenivasa Reddy" userId="1ce047b77cf9e6b5" providerId="LiveId" clId="{FF417AD1-3EAC-42A7-AE6C-D832881CB89C}" dt="2025-04-29T03:49:18.306" v="186"/>
        <pc:sldMkLst>
          <pc:docMk/>
          <pc:sldMk cId="0" sldId="291"/>
        </pc:sldMkLst>
        <pc:spChg chg="mod">
          <ac:chgData name="E Sreenivasa Reddy" userId="1ce047b77cf9e6b5" providerId="LiveId" clId="{FF417AD1-3EAC-42A7-AE6C-D832881CB89C}" dt="2025-04-29T03:49:18.306" v="186"/>
          <ac:spMkLst>
            <pc:docMk/>
            <pc:sldMk cId="0" sldId="291"/>
            <ac:spMk id="4" creationId="{00000000-0000-0000-0000-000000000000}"/>
          </ac:spMkLst>
        </pc:spChg>
        <pc:spChg chg="mod">
          <ac:chgData name="E Sreenivasa Reddy" userId="1ce047b77cf9e6b5" providerId="LiveId" clId="{FF417AD1-3EAC-42A7-AE6C-D832881CB89C}" dt="2025-04-29T03:49:18.306" v="186"/>
          <ac:spMkLst>
            <pc:docMk/>
            <pc:sldMk cId="0" sldId="291"/>
            <ac:spMk id="5" creationId="{00000000-0000-0000-0000-000000000000}"/>
          </ac:spMkLst>
        </pc:spChg>
        <pc:spChg chg="mod">
          <ac:chgData name="E Sreenivasa Reddy" userId="1ce047b77cf9e6b5" providerId="LiveId" clId="{FF417AD1-3EAC-42A7-AE6C-D832881CB89C}" dt="2025-04-29T03:49:18.306" v="186"/>
          <ac:spMkLst>
            <pc:docMk/>
            <pc:sldMk cId="0" sldId="291"/>
            <ac:spMk id="6" creationId="{00000000-0000-0000-0000-000000000000}"/>
          </ac:spMkLst>
        </pc:spChg>
      </pc:sldChg>
      <pc:sldChg chg="modSp mod">
        <pc:chgData name="E Sreenivasa Reddy" userId="1ce047b77cf9e6b5" providerId="LiveId" clId="{FF417AD1-3EAC-42A7-AE6C-D832881CB89C}" dt="2025-04-29T03:49:18.306" v="186"/>
        <pc:sldMkLst>
          <pc:docMk/>
          <pc:sldMk cId="0" sldId="292"/>
        </pc:sldMkLst>
        <pc:spChg chg="mod">
          <ac:chgData name="E Sreenivasa Reddy" userId="1ce047b77cf9e6b5" providerId="LiveId" clId="{FF417AD1-3EAC-42A7-AE6C-D832881CB89C}" dt="2025-04-29T03:49:18.306" v="186"/>
          <ac:spMkLst>
            <pc:docMk/>
            <pc:sldMk cId="0" sldId="292"/>
            <ac:spMk id="6" creationId="{00000000-0000-0000-0000-000000000000}"/>
          </ac:spMkLst>
        </pc:spChg>
      </pc:sldChg>
      <pc:sldChg chg="delSp modSp mod">
        <pc:chgData name="E Sreenivasa Reddy" userId="1ce047b77cf9e6b5" providerId="LiveId" clId="{FF417AD1-3EAC-42A7-AE6C-D832881CB89C}" dt="2025-05-19T03:37:17.762" v="198" actId="478"/>
        <pc:sldMkLst>
          <pc:docMk/>
          <pc:sldMk cId="0" sldId="293"/>
        </pc:sldMkLst>
        <pc:spChg chg="mod">
          <ac:chgData name="E Sreenivasa Reddy" userId="1ce047b77cf9e6b5" providerId="LiveId" clId="{FF417AD1-3EAC-42A7-AE6C-D832881CB89C}" dt="2025-04-29T03:49:18.306" v="186"/>
          <ac:spMkLst>
            <pc:docMk/>
            <pc:sldMk cId="0" sldId="293"/>
            <ac:spMk id="5" creationId="{00000000-0000-0000-0000-000000000000}"/>
          </ac:spMkLst>
        </pc:spChg>
        <pc:spChg chg="mod">
          <ac:chgData name="E Sreenivasa Reddy" userId="1ce047b77cf9e6b5" providerId="LiveId" clId="{FF417AD1-3EAC-42A7-AE6C-D832881CB89C}" dt="2025-04-29T03:49:18.306" v="186"/>
          <ac:spMkLst>
            <pc:docMk/>
            <pc:sldMk cId="0" sldId="293"/>
            <ac:spMk id="216066" creationId="{00000000-0000-0000-0000-000000000000}"/>
          </ac:spMkLst>
        </pc:spChg>
      </pc:sldChg>
      <pc:sldChg chg="addSp delSp modSp del mod ord">
        <pc:chgData name="E Sreenivasa Reddy" userId="1ce047b77cf9e6b5" providerId="LiveId" clId="{FF417AD1-3EAC-42A7-AE6C-D832881CB89C}" dt="2025-05-19T03:39:43.614" v="216" actId="47"/>
        <pc:sldMkLst>
          <pc:docMk/>
          <pc:sldMk cId="1725192293" sldId="294"/>
        </pc:sldMkLst>
      </pc:sldChg>
      <pc:sldChg chg="addSp delSp modSp del mod ord">
        <pc:chgData name="E Sreenivasa Reddy" userId="1ce047b77cf9e6b5" providerId="LiveId" clId="{FF417AD1-3EAC-42A7-AE6C-D832881CB89C}" dt="2025-05-19T03:41:11.129" v="230" actId="47"/>
        <pc:sldMkLst>
          <pc:docMk/>
          <pc:sldMk cId="4048487462" sldId="295"/>
        </pc:sldMkLst>
      </pc:sldChg>
      <pc:sldChg chg="addSp delSp modSp del mod">
        <pc:chgData name="E Sreenivasa Reddy" userId="1ce047b77cf9e6b5" providerId="LiveId" clId="{FF417AD1-3EAC-42A7-AE6C-D832881CB89C}" dt="2025-05-19T03:43:08.415" v="237" actId="47"/>
        <pc:sldMkLst>
          <pc:docMk/>
          <pc:sldMk cId="3198194824" sldId="296"/>
        </pc:sldMkLst>
      </pc:sldChg>
      <pc:sldChg chg="addSp delSp modSp del mod">
        <pc:chgData name="E Sreenivasa Reddy" userId="1ce047b77cf9e6b5" providerId="LiveId" clId="{FF417AD1-3EAC-42A7-AE6C-D832881CB89C}" dt="2025-05-19T03:43:33.436" v="245" actId="47"/>
        <pc:sldMkLst>
          <pc:docMk/>
          <pc:sldMk cId="3615999118" sldId="297"/>
        </pc:sldMkLst>
      </pc:sldChg>
      <pc:sldChg chg="modSp ord">
        <pc:chgData name="E Sreenivasa Reddy" userId="1ce047b77cf9e6b5" providerId="LiveId" clId="{FF417AD1-3EAC-42A7-AE6C-D832881CB89C}" dt="2025-05-19T03:46:17.120" v="280"/>
        <pc:sldMkLst>
          <pc:docMk/>
          <pc:sldMk cId="1073043120" sldId="298"/>
        </pc:sldMkLst>
        <pc:spChg chg="mod">
          <ac:chgData name="E Sreenivasa Reddy" userId="1ce047b77cf9e6b5" providerId="LiveId" clId="{FF417AD1-3EAC-42A7-AE6C-D832881CB89C}" dt="2025-04-29T03:49:18.306" v="186"/>
          <ac:spMkLst>
            <pc:docMk/>
            <pc:sldMk cId="1073043120" sldId="298"/>
            <ac:spMk id="7" creationId="{00000000-0000-0000-0000-000000000000}"/>
          </ac:spMkLst>
        </pc:spChg>
        <pc:graphicFrameChg chg="mod">
          <ac:chgData name="E Sreenivasa Reddy" userId="1ce047b77cf9e6b5" providerId="LiveId" clId="{FF417AD1-3EAC-42A7-AE6C-D832881CB89C}" dt="2025-05-19T03:45:12.877" v="260"/>
          <ac:graphicFrameMkLst>
            <pc:docMk/>
            <pc:sldMk cId="1073043120" sldId="298"/>
            <ac:graphicFrameMk id="4" creationId="{00000000-0000-0000-0000-000000000000}"/>
          </ac:graphicFrameMkLst>
        </pc:graphicFrameChg>
      </pc:sldChg>
      <pc:sldChg chg="modSp mod ord">
        <pc:chgData name="E Sreenivasa Reddy" userId="1ce047b77cf9e6b5" providerId="LiveId" clId="{FF417AD1-3EAC-42A7-AE6C-D832881CB89C}" dt="2025-05-19T03:45:46.741" v="270"/>
        <pc:sldMkLst>
          <pc:docMk/>
          <pc:sldMk cId="2922906970" sldId="306"/>
        </pc:sldMkLst>
        <pc:spChg chg="mod">
          <ac:chgData name="E Sreenivasa Reddy" userId="1ce047b77cf9e6b5" providerId="LiveId" clId="{FF417AD1-3EAC-42A7-AE6C-D832881CB89C}" dt="2025-04-29T03:49:18.581" v="189" actId="27636"/>
          <ac:spMkLst>
            <pc:docMk/>
            <pc:sldMk cId="2922906970" sldId="306"/>
            <ac:spMk id="4" creationId="{00000000-0000-0000-0000-000000000000}"/>
          </ac:spMkLst>
        </pc:spChg>
        <pc:spChg chg="mod">
          <ac:chgData name="E Sreenivasa Reddy" userId="1ce047b77cf9e6b5" providerId="LiveId" clId="{FF417AD1-3EAC-42A7-AE6C-D832881CB89C}" dt="2025-04-29T03:49:18.575" v="188" actId="27636"/>
          <ac:spMkLst>
            <pc:docMk/>
            <pc:sldMk cId="2922906970" sldId="306"/>
            <ac:spMk id="7" creationId="{00000000-0000-0000-0000-000000000000}"/>
          </ac:spMkLst>
        </pc:spChg>
      </pc:sldChg>
      <pc:sldChg chg="modSp mod ord">
        <pc:chgData name="E Sreenivasa Reddy" userId="1ce047b77cf9e6b5" providerId="LiveId" clId="{FF417AD1-3EAC-42A7-AE6C-D832881CB89C}" dt="2025-05-19T03:47:16.151" v="286"/>
        <pc:sldMkLst>
          <pc:docMk/>
          <pc:sldMk cId="3830665577" sldId="307"/>
        </pc:sldMkLst>
        <pc:spChg chg="mod">
          <ac:chgData name="E Sreenivasa Reddy" userId="1ce047b77cf9e6b5" providerId="LiveId" clId="{FF417AD1-3EAC-42A7-AE6C-D832881CB89C}" dt="2025-04-29T03:49:18.306" v="186"/>
          <ac:spMkLst>
            <pc:docMk/>
            <pc:sldMk cId="3830665577" sldId="307"/>
            <ac:spMk id="5" creationId="{00000000-0000-0000-0000-000000000000}"/>
          </ac:spMkLst>
        </pc:spChg>
        <pc:spChg chg="mod">
          <ac:chgData name="E Sreenivasa Reddy" userId="1ce047b77cf9e6b5" providerId="LiveId" clId="{FF417AD1-3EAC-42A7-AE6C-D832881CB89C}" dt="2025-05-19T03:46:33.711" v="282" actId="27636"/>
          <ac:spMkLst>
            <pc:docMk/>
            <pc:sldMk cId="3830665577" sldId="307"/>
            <ac:spMk id="6" creationId="{00000000-0000-0000-0000-000000000000}"/>
          </ac:spMkLst>
        </pc:spChg>
      </pc:sldChg>
      <pc:sldChg chg="modSp mod ord">
        <pc:chgData name="E Sreenivasa Reddy" userId="1ce047b77cf9e6b5" providerId="LiveId" clId="{FF417AD1-3EAC-42A7-AE6C-D832881CB89C}" dt="2025-05-19T03:47:24.671" v="288"/>
        <pc:sldMkLst>
          <pc:docMk/>
          <pc:sldMk cId="2752824929" sldId="308"/>
        </pc:sldMkLst>
        <pc:spChg chg="mod">
          <ac:chgData name="E Sreenivasa Reddy" userId="1ce047b77cf9e6b5" providerId="LiveId" clId="{FF417AD1-3EAC-42A7-AE6C-D832881CB89C}" dt="2025-04-29T03:49:18.306" v="186"/>
          <ac:spMkLst>
            <pc:docMk/>
            <pc:sldMk cId="2752824929" sldId="308"/>
            <ac:spMk id="2" creationId="{00000000-0000-0000-0000-000000000000}"/>
          </ac:spMkLst>
        </pc:spChg>
        <pc:spChg chg="mod">
          <ac:chgData name="E Sreenivasa Reddy" userId="1ce047b77cf9e6b5" providerId="LiveId" clId="{FF417AD1-3EAC-42A7-AE6C-D832881CB89C}" dt="2025-04-29T03:49:18.306" v="186"/>
          <ac:spMkLst>
            <pc:docMk/>
            <pc:sldMk cId="2752824929" sldId="308"/>
            <ac:spMk id="4" creationId="{00000000-0000-0000-0000-000000000000}"/>
          </ac:spMkLst>
        </pc:spChg>
        <pc:spChg chg="mod">
          <ac:chgData name="E Sreenivasa Reddy" userId="1ce047b77cf9e6b5" providerId="LiveId" clId="{FF417AD1-3EAC-42A7-AE6C-D832881CB89C}" dt="2025-04-29T03:49:18.620" v="190" actId="27636"/>
          <ac:spMkLst>
            <pc:docMk/>
            <pc:sldMk cId="2752824929" sldId="308"/>
            <ac:spMk id="5" creationId="{00000000-0000-0000-0000-000000000000}"/>
          </ac:spMkLst>
        </pc:spChg>
      </pc:sldChg>
      <pc:sldChg chg="modSp mod ord">
        <pc:chgData name="E Sreenivasa Reddy" userId="1ce047b77cf9e6b5" providerId="LiveId" clId="{FF417AD1-3EAC-42A7-AE6C-D832881CB89C}" dt="2025-05-19T03:48:16.608" v="360" actId="20577"/>
        <pc:sldMkLst>
          <pc:docMk/>
          <pc:sldMk cId="1712890647" sldId="309"/>
        </pc:sldMkLst>
        <pc:spChg chg="mod">
          <ac:chgData name="E Sreenivasa Reddy" userId="1ce047b77cf9e6b5" providerId="LiveId" clId="{FF417AD1-3EAC-42A7-AE6C-D832881CB89C}" dt="2025-04-29T03:49:18.306" v="186"/>
          <ac:spMkLst>
            <pc:docMk/>
            <pc:sldMk cId="1712890647" sldId="309"/>
            <ac:spMk id="2" creationId="{00000000-0000-0000-0000-000000000000}"/>
          </ac:spMkLst>
        </pc:spChg>
        <pc:spChg chg="mod">
          <ac:chgData name="E Sreenivasa Reddy" userId="1ce047b77cf9e6b5" providerId="LiveId" clId="{FF417AD1-3EAC-42A7-AE6C-D832881CB89C}" dt="2025-04-29T03:49:18.306" v="186"/>
          <ac:spMkLst>
            <pc:docMk/>
            <pc:sldMk cId="1712890647" sldId="309"/>
            <ac:spMk id="4" creationId="{00000000-0000-0000-0000-000000000000}"/>
          </ac:spMkLst>
        </pc:spChg>
        <pc:spChg chg="mod">
          <ac:chgData name="E Sreenivasa Reddy" userId="1ce047b77cf9e6b5" providerId="LiveId" clId="{FF417AD1-3EAC-42A7-AE6C-D832881CB89C}" dt="2025-05-19T03:48:16.608" v="360" actId="20577"/>
          <ac:spMkLst>
            <pc:docMk/>
            <pc:sldMk cId="1712890647" sldId="309"/>
            <ac:spMk id="5" creationId="{00000000-0000-0000-0000-000000000000}"/>
          </ac:spMkLst>
        </pc:spChg>
      </pc:sldChg>
      <pc:sldChg chg="modSp mod ord">
        <pc:chgData name="E Sreenivasa Reddy" userId="1ce047b77cf9e6b5" providerId="LiveId" clId="{FF417AD1-3EAC-42A7-AE6C-D832881CB89C}" dt="2025-05-19T03:48:30.401" v="362"/>
        <pc:sldMkLst>
          <pc:docMk/>
          <pc:sldMk cId="955587705" sldId="310"/>
        </pc:sldMkLst>
        <pc:spChg chg="mod">
          <ac:chgData name="E Sreenivasa Reddy" userId="1ce047b77cf9e6b5" providerId="LiveId" clId="{FF417AD1-3EAC-42A7-AE6C-D832881CB89C}" dt="2025-04-29T03:49:18.306" v="186"/>
          <ac:spMkLst>
            <pc:docMk/>
            <pc:sldMk cId="955587705" sldId="310"/>
            <ac:spMk id="2" creationId="{00000000-0000-0000-0000-000000000000}"/>
          </ac:spMkLst>
        </pc:spChg>
        <pc:spChg chg="mod">
          <ac:chgData name="E Sreenivasa Reddy" userId="1ce047b77cf9e6b5" providerId="LiveId" clId="{FF417AD1-3EAC-42A7-AE6C-D832881CB89C}" dt="2025-04-29T03:49:18.306" v="186"/>
          <ac:spMkLst>
            <pc:docMk/>
            <pc:sldMk cId="955587705" sldId="310"/>
            <ac:spMk id="4" creationId="{00000000-0000-0000-0000-000000000000}"/>
          </ac:spMkLst>
        </pc:spChg>
        <pc:spChg chg="mod">
          <ac:chgData name="E Sreenivasa Reddy" userId="1ce047b77cf9e6b5" providerId="LiveId" clId="{FF417AD1-3EAC-42A7-AE6C-D832881CB89C}" dt="2025-04-29T03:49:18.650" v="191" actId="27636"/>
          <ac:spMkLst>
            <pc:docMk/>
            <pc:sldMk cId="955587705" sldId="310"/>
            <ac:spMk id="5" creationId="{00000000-0000-0000-0000-000000000000}"/>
          </ac:spMkLst>
        </pc:spChg>
      </pc:sldChg>
      <pc:sldChg chg="modSp mod">
        <pc:chgData name="E Sreenivasa Reddy" userId="1ce047b77cf9e6b5" providerId="LiveId" clId="{FF417AD1-3EAC-42A7-AE6C-D832881CB89C}" dt="2025-04-29T03:49:18.695" v="192" actId="27636"/>
        <pc:sldMkLst>
          <pc:docMk/>
          <pc:sldMk cId="2001080635" sldId="311"/>
        </pc:sldMkLst>
        <pc:spChg chg="mod">
          <ac:chgData name="E Sreenivasa Reddy" userId="1ce047b77cf9e6b5" providerId="LiveId" clId="{FF417AD1-3EAC-42A7-AE6C-D832881CB89C}" dt="2025-04-29T03:49:18.306" v="186"/>
          <ac:spMkLst>
            <pc:docMk/>
            <pc:sldMk cId="2001080635" sldId="311"/>
            <ac:spMk id="2" creationId="{00000000-0000-0000-0000-000000000000}"/>
          </ac:spMkLst>
        </pc:spChg>
        <pc:spChg chg="mod">
          <ac:chgData name="E Sreenivasa Reddy" userId="1ce047b77cf9e6b5" providerId="LiveId" clId="{FF417AD1-3EAC-42A7-AE6C-D832881CB89C}" dt="2025-04-29T03:49:18.306" v="186"/>
          <ac:spMkLst>
            <pc:docMk/>
            <pc:sldMk cId="2001080635" sldId="311"/>
            <ac:spMk id="4" creationId="{00000000-0000-0000-0000-000000000000}"/>
          </ac:spMkLst>
        </pc:spChg>
        <pc:spChg chg="mod">
          <ac:chgData name="E Sreenivasa Reddy" userId="1ce047b77cf9e6b5" providerId="LiveId" clId="{FF417AD1-3EAC-42A7-AE6C-D832881CB89C}" dt="2025-04-29T03:49:18.695" v="192" actId="27636"/>
          <ac:spMkLst>
            <pc:docMk/>
            <pc:sldMk cId="2001080635" sldId="311"/>
            <ac:spMk id="5" creationId="{00000000-0000-0000-0000-000000000000}"/>
          </ac:spMkLst>
        </pc:spChg>
      </pc:sldChg>
      <pc:sldChg chg="modSp">
        <pc:chgData name="E Sreenivasa Reddy" userId="1ce047b77cf9e6b5" providerId="LiveId" clId="{FF417AD1-3EAC-42A7-AE6C-D832881CB89C}" dt="2025-04-29T03:49:18.306" v="186"/>
        <pc:sldMkLst>
          <pc:docMk/>
          <pc:sldMk cId="1878831627" sldId="312"/>
        </pc:sldMkLst>
        <pc:spChg chg="mod">
          <ac:chgData name="E Sreenivasa Reddy" userId="1ce047b77cf9e6b5" providerId="LiveId" clId="{FF417AD1-3EAC-42A7-AE6C-D832881CB89C}" dt="2025-04-29T03:49:18.306" v="186"/>
          <ac:spMkLst>
            <pc:docMk/>
            <pc:sldMk cId="1878831627" sldId="312"/>
            <ac:spMk id="2" creationId="{00000000-0000-0000-0000-000000000000}"/>
          </ac:spMkLst>
        </pc:spChg>
        <pc:spChg chg="mod">
          <ac:chgData name="E Sreenivasa Reddy" userId="1ce047b77cf9e6b5" providerId="LiveId" clId="{FF417AD1-3EAC-42A7-AE6C-D832881CB89C}" dt="2025-04-29T03:49:18.306" v="186"/>
          <ac:spMkLst>
            <pc:docMk/>
            <pc:sldMk cId="1878831627" sldId="312"/>
            <ac:spMk id="4" creationId="{00000000-0000-0000-0000-000000000000}"/>
          </ac:spMkLst>
        </pc:spChg>
      </pc:sldChg>
      <pc:sldChg chg="modSp mod">
        <pc:chgData name="E Sreenivasa Reddy" userId="1ce047b77cf9e6b5" providerId="LiveId" clId="{FF417AD1-3EAC-42A7-AE6C-D832881CB89C}" dt="2025-04-29T03:49:18.735" v="193" actId="27636"/>
        <pc:sldMkLst>
          <pc:docMk/>
          <pc:sldMk cId="630779243" sldId="313"/>
        </pc:sldMkLst>
        <pc:spChg chg="mod">
          <ac:chgData name="E Sreenivasa Reddy" userId="1ce047b77cf9e6b5" providerId="LiveId" clId="{FF417AD1-3EAC-42A7-AE6C-D832881CB89C}" dt="2025-04-29T03:49:18.306" v="186"/>
          <ac:spMkLst>
            <pc:docMk/>
            <pc:sldMk cId="630779243" sldId="313"/>
            <ac:spMk id="2" creationId="{00000000-0000-0000-0000-000000000000}"/>
          </ac:spMkLst>
        </pc:spChg>
        <pc:spChg chg="mod">
          <ac:chgData name="E Sreenivasa Reddy" userId="1ce047b77cf9e6b5" providerId="LiveId" clId="{FF417AD1-3EAC-42A7-AE6C-D832881CB89C}" dt="2025-04-29T03:49:18.306" v="186"/>
          <ac:spMkLst>
            <pc:docMk/>
            <pc:sldMk cId="630779243" sldId="313"/>
            <ac:spMk id="3" creationId="{00000000-0000-0000-0000-000000000000}"/>
          </ac:spMkLst>
        </pc:spChg>
        <pc:spChg chg="mod">
          <ac:chgData name="E Sreenivasa Reddy" userId="1ce047b77cf9e6b5" providerId="LiveId" clId="{FF417AD1-3EAC-42A7-AE6C-D832881CB89C}" dt="2025-04-29T03:49:18.306" v="186"/>
          <ac:spMkLst>
            <pc:docMk/>
            <pc:sldMk cId="630779243" sldId="313"/>
            <ac:spMk id="4" creationId="{00000000-0000-0000-0000-000000000000}"/>
          </ac:spMkLst>
        </pc:spChg>
        <pc:spChg chg="mod">
          <ac:chgData name="E Sreenivasa Reddy" userId="1ce047b77cf9e6b5" providerId="LiveId" clId="{FF417AD1-3EAC-42A7-AE6C-D832881CB89C}" dt="2025-04-29T03:49:18.735" v="193" actId="27636"/>
          <ac:spMkLst>
            <pc:docMk/>
            <pc:sldMk cId="630779243" sldId="313"/>
            <ac:spMk id="5" creationId="{00000000-0000-0000-0000-000000000000}"/>
          </ac:spMkLst>
        </pc:spChg>
      </pc:sldChg>
      <pc:sldChg chg="modSp mod">
        <pc:chgData name="E Sreenivasa Reddy" userId="1ce047b77cf9e6b5" providerId="LiveId" clId="{FF417AD1-3EAC-42A7-AE6C-D832881CB89C}" dt="2025-04-29T03:49:18.811" v="194" actId="27636"/>
        <pc:sldMkLst>
          <pc:docMk/>
          <pc:sldMk cId="2928800469" sldId="314"/>
        </pc:sldMkLst>
        <pc:spChg chg="mod">
          <ac:chgData name="E Sreenivasa Reddy" userId="1ce047b77cf9e6b5" providerId="LiveId" clId="{FF417AD1-3EAC-42A7-AE6C-D832881CB89C}" dt="2025-04-29T03:49:18.306" v="186"/>
          <ac:spMkLst>
            <pc:docMk/>
            <pc:sldMk cId="2928800469" sldId="314"/>
            <ac:spMk id="2" creationId="{00000000-0000-0000-0000-000000000000}"/>
          </ac:spMkLst>
        </pc:spChg>
        <pc:spChg chg="mod">
          <ac:chgData name="E Sreenivasa Reddy" userId="1ce047b77cf9e6b5" providerId="LiveId" clId="{FF417AD1-3EAC-42A7-AE6C-D832881CB89C}" dt="2025-04-29T03:49:18.811" v="194" actId="27636"/>
          <ac:spMkLst>
            <pc:docMk/>
            <pc:sldMk cId="2928800469" sldId="314"/>
            <ac:spMk id="5" creationId="{00000000-0000-0000-0000-000000000000}"/>
          </ac:spMkLst>
        </pc:spChg>
      </pc:sldChg>
      <pc:sldChg chg="modSp mod">
        <pc:chgData name="E Sreenivasa Reddy" userId="1ce047b77cf9e6b5" providerId="LiveId" clId="{FF417AD1-3EAC-42A7-AE6C-D832881CB89C}" dt="2025-04-29T03:49:18.903" v="195" actId="27636"/>
        <pc:sldMkLst>
          <pc:docMk/>
          <pc:sldMk cId="210952358" sldId="315"/>
        </pc:sldMkLst>
        <pc:spChg chg="mod">
          <ac:chgData name="E Sreenivasa Reddy" userId="1ce047b77cf9e6b5" providerId="LiveId" clId="{FF417AD1-3EAC-42A7-AE6C-D832881CB89C}" dt="2025-04-29T03:49:18.306" v="186"/>
          <ac:spMkLst>
            <pc:docMk/>
            <pc:sldMk cId="210952358" sldId="315"/>
            <ac:spMk id="2" creationId="{00000000-0000-0000-0000-000000000000}"/>
          </ac:spMkLst>
        </pc:spChg>
        <pc:spChg chg="mod">
          <ac:chgData name="E Sreenivasa Reddy" userId="1ce047b77cf9e6b5" providerId="LiveId" clId="{FF417AD1-3EAC-42A7-AE6C-D832881CB89C}" dt="2025-04-29T03:49:18.903" v="195" actId="27636"/>
          <ac:spMkLst>
            <pc:docMk/>
            <pc:sldMk cId="210952358" sldId="315"/>
            <ac:spMk id="3" creationId="{00000000-0000-0000-0000-000000000000}"/>
          </ac:spMkLst>
        </pc:spChg>
      </pc:sldChg>
      <pc:sldChg chg="modSp">
        <pc:chgData name="E Sreenivasa Reddy" userId="1ce047b77cf9e6b5" providerId="LiveId" clId="{FF417AD1-3EAC-42A7-AE6C-D832881CB89C}" dt="2025-04-29T03:49:18.306" v="186"/>
        <pc:sldMkLst>
          <pc:docMk/>
          <pc:sldMk cId="4231038027" sldId="319"/>
        </pc:sldMkLst>
        <pc:spChg chg="mod">
          <ac:chgData name="E Sreenivasa Reddy" userId="1ce047b77cf9e6b5" providerId="LiveId" clId="{FF417AD1-3EAC-42A7-AE6C-D832881CB89C}" dt="2025-04-29T03:49:18.306" v="186"/>
          <ac:spMkLst>
            <pc:docMk/>
            <pc:sldMk cId="4231038027" sldId="319"/>
            <ac:spMk id="2" creationId="{00000000-0000-0000-0000-000000000000}"/>
          </ac:spMkLst>
        </pc:spChg>
      </pc:sldChg>
      <pc:sldChg chg="modSp">
        <pc:chgData name="E Sreenivasa Reddy" userId="1ce047b77cf9e6b5" providerId="LiveId" clId="{FF417AD1-3EAC-42A7-AE6C-D832881CB89C}" dt="2025-04-29T03:49:18.306" v="186"/>
        <pc:sldMkLst>
          <pc:docMk/>
          <pc:sldMk cId="1341878545" sldId="320"/>
        </pc:sldMkLst>
        <pc:spChg chg="mod">
          <ac:chgData name="E Sreenivasa Reddy" userId="1ce047b77cf9e6b5" providerId="LiveId" clId="{FF417AD1-3EAC-42A7-AE6C-D832881CB89C}" dt="2025-04-29T03:49:18.306" v="186"/>
          <ac:spMkLst>
            <pc:docMk/>
            <pc:sldMk cId="1341878545" sldId="320"/>
            <ac:spMk id="2" creationId="{00000000-0000-0000-0000-000000000000}"/>
          </ac:spMkLst>
        </pc:spChg>
      </pc:sldChg>
      <pc:sldChg chg="modSp">
        <pc:chgData name="E Sreenivasa Reddy" userId="1ce047b77cf9e6b5" providerId="LiveId" clId="{FF417AD1-3EAC-42A7-AE6C-D832881CB89C}" dt="2025-04-29T03:49:18.306" v="186"/>
        <pc:sldMkLst>
          <pc:docMk/>
          <pc:sldMk cId="100976740" sldId="321"/>
        </pc:sldMkLst>
        <pc:spChg chg="mod">
          <ac:chgData name="E Sreenivasa Reddy" userId="1ce047b77cf9e6b5" providerId="LiveId" clId="{FF417AD1-3EAC-42A7-AE6C-D832881CB89C}" dt="2025-04-29T03:49:18.306" v="186"/>
          <ac:spMkLst>
            <pc:docMk/>
            <pc:sldMk cId="100976740" sldId="321"/>
            <ac:spMk id="2" creationId="{00000000-0000-0000-0000-000000000000}"/>
          </ac:spMkLst>
        </pc:spChg>
      </pc:sldChg>
      <pc:sldChg chg="modSp">
        <pc:chgData name="E Sreenivasa Reddy" userId="1ce047b77cf9e6b5" providerId="LiveId" clId="{FF417AD1-3EAC-42A7-AE6C-D832881CB89C}" dt="2025-04-29T03:49:18.306" v="186"/>
        <pc:sldMkLst>
          <pc:docMk/>
          <pc:sldMk cId="666409372" sldId="328"/>
        </pc:sldMkLst>
        <pc:spChg chg="mod">
          <ac:chgData name="E Sreenivasa Reddy" userId="1ce047b77cf9e6b5" providerId="LiveId" clId="{FF417AD1-3EAC-42A7-AE6C-D832881CB89C}" dt="2025-04-29T03:49:18.306" v="186"/>
          <ac:spMkLst>
            <pc:docMk/>
            <pc:sldMk cId="666409372" sldId="328"/>
            <ac:spMk id="57346" creationId="{919A08E1-7419-4189-8CB5-5B279EB865D9}"/>
          </ac:spMkLst>
        </pc:spChg>
      </pc:sldChg>
      <pc:sldChg chg="modSp">
        <pc:chgData name="E Sreenivasa Reddy" userId="1ce047b77cf9e6b5" providerId="LiveId" clId="{FF417AD1-3EAC-42A7-AE6C-D832881CB89C}" dt="2025-04-29T03:49:18.306" v="186"/>
        <pc:sldMkLst>
          <pc:docMk/>
          <pc:sldMk cId="1065192132" sldId="329"/>
        </pc:sldMkLst>
        <pc:spChg chg="mod">
          <ac:chgData name="E Sreenivasa Reddy" userId="1ce047b77cf9e6b5" providerId="LiveId" clId="{FF417AD1-3EAC-42A7-AE6C-D832881CB89C}" dt="2025-04-29T03:49:18.306" v="186"/>
          <ac:spMkLst>
            <pc:docMk/>
            <pc:sldMk cId="1065192132" sldId="329"/>
            <ac:spMk id="58370" creationId="{06CB87A5-40FE-43FD-A3C0-0DA3FBDD2821}"/>
          </ac:spMkLst>
        </pc:spChg>
        <pc:spChg chg="mod">
          <ac:chgData name="E Sreenivasa Reddy" userId="1ce047b77cf9e6b5" providerId="LiveId" clId="{FF417AD1-3EAC-42A7-AE6C-D832881CB89C}" dt="2025-04-29T03:49:18.306" v="186"/>
          <ac:spMkLst>
            <pc:docMk/>
            <pc:sldMk cId="1065192132" sldId="329"/>
            <ac:spMk id="58371" creationId="{F2764F3E-4792-4670-BF48-DCC537BB2323}"/>
          </ac:spMkLst>
        </pc:spChg>
        <pc:spChg chg="mod">
          <ac:chgData name="E Sreenivasa Reddy" userId="1ce047b77cf9e6b5" providerId="LiveId" clId="{FF417AD1-3EAC-42A7-AE6C-D832881CB89C}" dt="2025-04-29T03:49:18.306" v="186"/>
          <ac:spMkLst>
            <pc:docMk/>
            <pc:sldMk cId="1065192132" sldId="329"/>
            <ac:spMk id="58372" creationId="{B567FCFD-6D47-4860-B270-2C51291244CA}"/>
          </ac:spMkLst>
        </pc:spChg>
        <pc:spChg chg="mod">
          <ac:chgData name="E Sreenivasa Reddy" userId="1ce047b77cf9e6b5" providerId="LiveId" clId="{FF417AD1-3EAC-42A7-AE6C-D832881CB89C}" dt="2025-04-29T03:49:18.306" v="186"/>
          <ac:spMkLst>
            <pc:docMk/>
            <pc:sldMk cId="1065192132" sldId="329"/>
            <ac:spMk id="58373" creationId="{33B89A9D-DFF1-4FB0-9B75-6123244E0CCA}"/>
          </ac:spMkLst>
        </pc:spChg>
        <pc:spChg chg="mod">
          <ac:chgData name="E Sreenivasa Reddy" userId="1ce047b77cf9e6b5" providerId="LiveId" clId="{FF417AD1-3EAC-42A7-AE6C-D832881CB89C}" dt="2025-04-29T03:49:18.306" v="186"/>
          <ac:spMkLst>
            <pc:docMk/>
            <pc:sldMk cId="1065192132" sldId="329"/>
            <ac:spMk id="58374" creationId="{BDDEA40D-0181-4572-8E5B-3FD013EAEEC5}"/>
          </ac:spMkLst>
        </pc:spChg>
      </pc:sldChg>
      <pc:sldChg chg="modSp">
        <pc:chgData name="E Sreenivasa Reddy" userId="1ce047b77cf9e6b5" providerId="LiveId" clId="{FF417AD1-3EAC-42A7-AE6C-D832881CB89C}" dt="2025-04-29T03:49:18.306" v="186"/>
        <pc:sldMkLst>
          <pc:docMk/>
          <pc:sldMk cId="3899729107" sldId="330"/>
        </pc:sldMkLst>
        <pc:spChg chg="mod">
          <ac:chgData name="E Sreenivasa Reddy" userId="1ce047b77cf9e6b5" providerId="LiveId" clId="{FF417AD1-3EAC-42A7-AE6C-D832881CB89C}" dt="2025-04-29T03:49:18.306" v="186"/>
          <ac:spMkLst>
            <pc:docMk/>
            <pc:sldMk cId="3899729107" sldId="330"/>
            <ac:spMk id="59394" creationId="{C39C5E1D-5E45-445D-8B43-9C667FE82C69}"/>
          </ac:spMkLst>
        </pc:spChg>
        <pc:spChg chg="mod">
          <ac:chgData name="E Sreenivasa Reddy" userId="1ce047b77cf9e6b5" providerId="LiveId" clId="{FF417AD1-3EAC-42A7-AE6C-D832881CB89C}" dt="2025-04-29T03:49:18.306" v="186"/>
          <ac:spMkLst>
            <pc:docMk/>
            <pc:sldMk cId="3899729107" sldId="330"/>
            <ac:spMk id="59395" creationId="{EA455975-C3EC-485A-8980-A4728066534E}"/>
          </ac:spMkLst>
        </pc:spChg>
        <pc:spChg chg="mod">
          <ac:chgData name="E Sreenivasa Reddy" userId="1ce047b77cf9e6b5" providerId="LiveId" clId="{FF417AD1-3EAC-42A7-AE6C-D832881CB89C}" dt="2025-04-29T03:49:18.306" v="186"/>
          <ac:spMkLst>
            <pc:docMk/>
            <pc:sldMk cId="3899729107" sldId="330"/>
            <ac:spMk id="59396" creationId="{B8DE8E5E-FC97-4461-A72D-5998D88F9DAB}"/>
          </ac:spMkLst>
        </pc:spChg>
        <pc:spChg chg="mod">
          <ac:chgData name="E Sreenivasa Reddy" userId="1ce047b77cf9e6b5" providerId="LiveId" clId="{FF417AD1-3EAC-42A7-AE6C-D832881CB89C}" dt="2025-04-29T03:49:18.306" v="186"/>
          <ac:spMkLst>
            <pc:docMk/>
            <pc:sldMk cId="3899729107" sldId="330"/>
            <ac:spMk id="59397" creationId="{B80B2188-D647-4CE2-BA7F-4A2E977AD05A}"/>
          </ac:spMkLst>
        </pc:spChg>
        <pc:spChg chg="mod">
          <ac:chgData name="E Sreenivasa Reddy" userId="1ce047b77cf9e6b5" providerId="LiveId" clId="{FF417AD1-3EAC-42A7-AE6C-D832881CB89C}" dt="2025-04-29T03:49:18.306" v="186"/>
          <ac:spMkLst>
            <pc:docMk/>
            <pc:sldMk cId="3899729107" sldId="330"/>
            <ac:spMk id="59398" creationId="{F0446A61-95E4-4D10-927D-29647323A2F8}"/>
          </ac:spMkLst>
        </pc:spChg>
      </pc:sldChg>
      <pc:sldChg chg="modSp">
        <pc:chgData name="E Sreenivasa Reddy" userId="1ce047b77cf9e6b5" providerId="LiveId" clId="{FF417AD1-3EAC-42A7-AE6C-D832881CB89C}" dt="2025-04-29T03:49:18.306" v="186"/>
        <pc:sldMkLst>
          <pc:docMk/>
          <pc:sldMk cId="2284952233" sldId="331"/>
        </pc:sldMkLst>
        <pc:spChg chg="mod">
          <ac:chgData name="E Sreenivasa Reddy" userId="1ce047b77cf9e6b5" providerId="LiveId" clId="{FF417AD1-3EAC-42A7-AE6C-D832881CB89C}" dt="2025-04-29T03:49:18.306" v="186"/>
          <ac:spMkLst>
            <pc:docMk/>
            <pc:sldMk cId="2284952233" sldId="331"/>
            <ac:spMk id="60418" creationId="{8DC2BAEF-C7BA-415E-9FE9-14E7424B756E}"/>
          </ac:spMkLst>
        </pc:spChg>
      </pc:sldChg>
      <pc:sldChg chg="modSp">
        <pc:chgData name="E Sreenivasa Reddy" userId="1ce047b77cf9e6b5" providerId="LiveId" clId="{FF417AD1-3EAC-42A7-AE6C-D832881CB89C}" dt="2025-04-29T03:49:18.306" v="186"/>
        <pc:sldMkLst>
          <pc:docMk/>
          <pc:sldMk cId="705625787" sldId="332"/>
        </pc:sldMkLst>
        <pc:spChg chg="mod">
          <ac:chgData name="E Sreenivasa Reddy" userId="1ce047b77cf9e6b5" providerId="LiveId" clId="{FF417AD1-3EAC-42A7-AE6C-D832881CB89C}" dt="2025-04-29T03:49:18.306" v="186"/>
          <ac:spMkLst>
            <pc:docMk/>
            <pc:sldMk cId="705625787" sldId="332"/>
            <ac:spMk id="61442" creationId="{BA491858-644B-4317-A5CA-556B37E39060}"/>
          </ac:spMkLst>
        </pc:spChg>
        <pc:spChg chg="mod">
          <ac:chgData name="E Sreenivasa Reddy" userId="1ce047b77cf9e6b5" providerId="LiveId" clId="{FF417AD1-3EAC-42A7-AE6C-D832881CB89C}" dt="2025-04-29T03:49:18.306" v="186"/>
          <ac:spMkLst>
            <pc:docMk/>
            <pc:sldMk cId="705625787" sldId="332"/>
            <ac:spMk id="61443" creationId="{30D07CB3-37EF-469A-9A21-4FDB3318E4BA}"/>
          </ac:spMkLst>
        </pc:spChg>
        <pc:spChg chg="mod">
          <ac:chgData name="E Sreenivasa Reddy" userId="1ce047b77cf9e6b5" providerId="LiveId" clId="{FF417AD1-3EAC-42A7-AE6C-D832881CB89C}" dt="2025-04-29T03:49:18.306" v="186"/>
          <ac:spMkLst>
            <pc:docMk/>
            <pc:sldMk cId="705625787" sldId="332"/>
            <ac:spMk id="61444" creationId="{493047E7-506F-4280-9BD0-57E26DD29F2A}"/>
          </ac:spMkLst>
        </pc:spChg>
        <pc:spChg chg="mod">
          <ac:chgData name="E Sreenivasa Reddy" userId="1ce047b77cf9e6b5" providerId="LiveId" clId="{FF417AD1-3EAC-42A7-AE6C-D832881CB89C}" dt="2025-04-29T03:49:18.306" v="186"/>
          <ac:spMkLst>
            <pc:docMk/>
            <pc:sldMk cId="705625787" sldId="332"/>
            <ac:spMk id="61445" creationId="{1226219B-3E45-4B38-893B-B83121178BF3}"/>
          </ac:spMkLst>
        </pc:spChg>
      </pc:sldChg>
      <pc:sldChg chg="modSp">
        <pc:chgData name="E Sreenivasa Reddy" userId="1ce047b77cf9e6b5" providerId="LiveId" clId="{FF417AD1-3EAC-42A7-AE6C-D832881CB89C}" dt="2025-04-29T03:49:18.306" v="186"/>
        <pc:sldMkLst>
          <pc:docMk/>
          <pc:sldMk cId="970141663" sldId="346"/>
        </pc:sldMkLst>
        <pc:spChg chg="mod">
          <ac:chgData name="E Sreenivasa Reddy" userId="1ce047b77cf9e6b5" providerId="LiveId" clId="{FF417AD1-3EAC-42A7-AE6C-D832881CB89C}" dt="2025-04-29T03:49:18.306" v="186"/>
          <ac:spMkLst>
            <pc:docMk/>
            <pc:sldMk cId="970141663" sldId="346"/>
            <ac:spMk id="2" creationId="{B43CF9B3-52D3-3CD0-DAF7-462AF50B5125}"/>
          </ac:spMkLst>
        </pc:spChg>
        <pc:spChg chg="mod">
          <ac:chgData name="E Sreenivasa Reddy" userId="1ce047b77cf9e6b5" providerId="LiveId" clId="{FF417AD1-3EAC-42A7-AE6C-D832881CB89C}" dt="2025-04-29T03:49:18.306" v="186"/>
          <ac:spMkLst>
            <pc:docMk/>
            <pc:sldMk cId="970141663" sldId="346"/>
            <ac:spMk id="4" creationId="{CA3A35BB-C363-F6E1-7394-3A3AF662D8B5}"/>
          </ac:spMkLst>
        </pc:spChg>
        <pc:spChg chg="mod">
          <ac:chgData name="E Sreenivasa Reddy" userId="1ce047b77cf9e6b5" providerId="LiveId" clId="{FF417AD1-3EAC-42A7-AE6C-D832881CB89C}" dt="2025-04-29T03:49:18.306" v="186"/>
          <ac:spMkLst>
            <pc:docMk/>
            <pc:sldMk cId="970141663" sldId="346"/>
            <ac:spMk id="5" creationId="{53B1BA06-650F-118D-F8FD-6D67E24AD48C}"/>
          </ac:spMkLst>
        </pc:spChg>
        <pc:spChg chg="mod">
          <ac:chgData name="E Sreenivasa Reddy" userId="1ce047b77cf9e6b5" providerId="LiveId" clId="{FF417AD1-3EAC-42A7-AE6C-D832881CB89C}" dt="2025-04-29T03:49:18.306" v="186"/>
          <ac:spMkLst>
            <pc:docMk/>
            <pc:sldMk cId="970141663" sldId="346"/>
            <ac:spMk id="6" creationId="{0490071A-D817-230F-5884-08D17C5E67B6}"/>
          </ac:spMkLst>
        </pc:spChg>
      </pc:sldChg>
      <pc:sldChg chg="modSp mod">
        <pc:chgData name="E Sreenivasa Reddy" userId="1ce047b77cf9e6b5" providerId="LiveId" clId="{FF417AD1-3EAC-42A7-AE6C-D832881CB89C}" dt="2025-04-29T03:49:18.448" v="187" actId="27636"/>
        <pc:sldMkLst>
          <pc:docMk/>
          <pc:sldMk cId="3855590959" sldId="347"/>
        </pc:sldMkLst>
        <pc:spChg chg="mod">
          <ac:chgData name="E Sreenivasa Reddy" userId="1ce047b77cf9e6b5" providerId="LiveId" clId="{FF417AD1-3EAC-42A7-AE6C-D832881CB89C}" dt="2025-04-29T03:49:18.448" v="187" actId="27636"/>
          <ac:spMkLst>
            <pc:docMk/>
            <pc:sldMk cId="3855590959" sldId="347"/>
            <ac:spMk id="2" creationId="{997046F9-A551-1A98-E554-243A82E2EFB6}"/>
          </ac:spMkLst>
        </pc:spChg>
        <pc:spChg chg="mod">
          <ac:chgData name="E Sreenivasa Reddy" userId="1ce047b77cf9e6b5" providerId="LiveId" clId="{FF417AD1-3EAC-42A7-AE6C-D832881CB89C}" dt="2025-04-29T03:49:18.306" v="186"/>
          <ac:spMkLst>
            <pc:docMk/>
            <pc:sldMk cId="3855590959" sldId="347"/>
            <ac:spMk id="4" creationId="{38B0EBB0-1BD1-F85F-809D-A07B20C841BE}"/>
          </ac:spMkLst>
        </pc:spChg>
        <pc:spChg chg="mod">
          <ac:chgData name="E Sreenivasa Reddy" userId="1ce047b77cf9e6b5" providerId="LiveId" clId="{FF417AD1-3EAC-42A7-AE6C-D832881CB89C}" dt="2025-04-29T03:49:18.306" v="186"/>
          <ac:spMkLst>
            <pc:docMk/>
            <pc:sldMk cId="3855590959" sldId="347"/>
            <ac:spMk id="5" creationId="{9310182A-E0E7-AB8A-5F09-63CF06394D95}"/>
          </ac:spMkLst>
        </pc:spChg>
        <pc:spChg chg="mod">
          <ac:chgData name="E Sreenivasa Reddy" userId="1ce047b77cf9e6b5" providerId="LiveId" clId="{FF417AD1-3EAC-42A7-AE6C-D832881CB89C}" dt="2025-04-29T03:49:18.306" v="186"/>
          <ac:spMkLst>
            <pc:docMk/>
            <pc:sldMk cId="3855590959" sldId="347"/>
            <ac:spMk id="6" creationId="{3C641C7D-08F3-D271-E9A6-85FA88DB3DF2}"/>
          </ac:spMkLst>
        </pc:spChg>
      </pc:sldChg>
      <pc:sldChg chg="modSp mod">
        <pc:chgData name="E Sreenivasa Reddy" userId="1ce047b77cf9e6b5" providerId="LiveId" clId="{FF417AD1-3EAC-42A7-AE6C-D832881CB89C}" dt="2025-05-19T03:49:16.604" v="366" actId="20577"/>
        <pc:sldMkLst>
          <pc:docMk/>
          <pc:sldMk cId="1326324309" sldId="348"/>
        </pc:sldMkLst>
      </pc:sldChg>
      <pc:sldChg chg="modSp mod">
        <pc:chgData name="E Sreenivasa Reddy" userId="1ce047b77cf9e6b5" providerId="LiveId" clId="{FF417AD1-3EAC-42A7-AE6C-D832881CB89C}" dt="2025-04-29T03:49:18.909" v="196" actId="27636"/>
        <pc:sldMkLst>
          <pc:docMk/>
          <pc:sldMk cId="2510875185" sldId="349"/>
        </pc:sldMkLst>
      </pc:sldChg>
      <pc:sldChg chg="modSp">
        <pc:chgData name="E Sreenivasa Reddy" userId="1ce047b77cf9e6b5" providerId="LiveId" clId="{FF417AD1-3EAC-42A7-AE6C-D832881CB89C}" dt="2025-04-29T03:49:18.306" v="186"/>
        <pc:sldMkLst>
          <pc:docMk/>
          <pc:sldMk cId="317415739" sldId="350"/>
        </pc:sldMkLst>
      </pc:sldChg>
      <pc:sldChg chg="addSp modSp new">
        <pc:chgData name="E Sreenivasa Reddy" userId="1ce047b77cf9e6b5" providerId="LiveId" clId="{FF417AD1-3EAC-42A7-AE6C-D832881CB89C}" dt="2025-04-29T03:49:18.306" v="186"/>
        <pc:sldMkLst>
          <pc:docMk/>
          <pc:sldMk cId="2740560551" sldId="360"/>
        </pc:sldMkLst>
        <pc:spChg chg="mod">
          <ac:chgData name="E Sreenivasa Reddy" userId="1ce047b77cf9e6b5" providerId="LiveId" clId="{FF417AD1-3EAC-42A7-AE6C-D832881CB89C}" dt="2025-04-29T03:49:18.306" v="186"/>
          <ac:spMkLst>
            <pc:docMk/>
            <pc:sldMk cId="2740560551" sldId="360"/>
            <ac:spMk id="2" creationId="{C2D90578-2E08-41E4-6D7E-A48E4F8AA6E3}"/>
          </ac:spMkLst>
        </pc:spChg>
        <pc:spChg chg="mod">
          <ac:chgData name="E Sreenivasa Reddy" userId="1ce047b77cf9e6b5" providerId="LiveId" clId="{FF417AD1-3EAC-42A7-AE6C-D832881CB89C}" dt="2025-04-29T03:49:18.306" v="186"/>
          <ac:spMkLst>
            <pc:docMk/>
            <pc:sldMk cId="2740560551" sldId="360"/>
            <ac:spMk id="3" creationId="{EDA76265-C354-2EBD-A3B2-977EA4549CBA}"/>
          </ac:spMkLst>
        </pc:spChg>
        <pc:spChg chg="mod">
          <ac:chgData name="E Sreenivasa Reddy" userId="1ce047b77cf9e6b5" providerId="LiveId" clId="{FF417AD1-3EAC-42A7-AE6C-D832881CB89C}" dt="2025-04-29T03:49:18.306" v="186"/>
          <ac:spMkLst>
            <pc:docMk/>
            <pc:sldMk cId="2740560551" sldId="360"/>
            <ac:spMk id="4" creationId="{2201C07F-C60E-DE87-8614-53CE8F9D760B}"/>
          </ac:spMkLst>
        </pc:spChg>
        <pc:picChg chg="add">
          <ac:chgData name="E Sreenivasa Reddy" userId="1ce047b77cf9e6b5" providerId="LiveId" clId="{FF417AD1-3EAC-42A7-AE6C-D832881CB89C}" dt="2025-04-29T03:49:14.900" v="185"/>
          <ac:picMkLst>
            <pc:docMk/>
            <pc:sldMk cId="2740560551" sldId="360"/>
            <ac:picMk id="5" creationId="{D1D7D940-E68D-5068-1D89-F28E3A62DBE2}"/>
          </ac:picMkLst>
        </pc:picChg>
      </pc:sldChg>
    </pc:docChg>
  </pc:docChgLst>
  <pc:docChgLst>
    <pc:chgData name="E Sreenivasa Reddy" userId="1ce047b77cf9e6b5" providerId="LiveId" clId="{94987D36-3269-4250-A340-8BB2CD7D931A}"/>
    <pc:docChg chg="custSel addSld delSld modSld sldOrd">
      <pc:chgData name="E Sreenivasa Reddy" userId="1ce047b77cf9e6b5" providerId="LiveId" clId="{94987D36-3269-4250-A340-8BB2CD7D931A}" dt="2025-07-25T04:31:15.395" v="245"/>
      <pc:docMkLst>
        <pc:docMk/>
      </pc:docMkLst>
      <pc:sldChg chg="modSp mod">
        <pc:chgData name="E Sreenivasa Reddy" userId="1ce047b77cf9e6b5" providerId="LiveId" clId="{94987D36-3269-4250-A340-8BB2CD7D931A}" dt="2025-07-09T05:09:45.766" v="13" actId="20577"/>
        <pc:sldMkLst>
          <pc:docMk/>
          <pc:sldMk cId="0" sldId="256"/>
        </pc:sldMkLst>
        <pc:spChg chg="mod">
          <ac:chgData name="E Sreenivasa Reddy" userId="1ce047b77cf9e6b5" providerId="LiveId" clId="{94987D36-3269-4250-A340-8BB2CD7D931A}" dt="2025-07-09T05:09:45.766" v="13" actId="20577"/>
          <ac:spMkLst>
            <pc:docMk/>
            <pc:sldMk cId="0" sldId="256"/>
            <ac:spMk id="2051" creationId="{00000000-0000-0000-0000-000000000000}"/>
          </ac:spMkLst>
        </pc:spChg>
      </pc:sldChg>
      <pc:sldChg chg="del">
        <pc:chgData name="E Sreenivasa Reddy" userId="1ce047b77cf9e6b5" providerId="LiveId" clId="{94987D36-3269-4250-A340-8BB2CD7D931A}" dt="2025-07-09T05:13:21.044" v="15" actId="2696"/>
        <pc:sldMkLst>
          <pc:docMk/>
          <pc:sldMk cId="0" sldId="257"/>
        </pc:sldMkLst>
      </pc:sldChg>
      <pc:sldChg chg="del">
        <pc:chgData name="E Sreenivasa Reddy" userId="1ce047b77cf9e6b5" providerId="LiveId" clId="{94987D36-3269-4250-A340-8BB2CD7D931A}" dt="2025-07-09T05:13:21.044" v="15" actId="2696"/>
        <pc:sldMkLst>
          <pc:docMk/>
          <pc:sldMk cId="0" sldId="259"/>
        </pc:sldMkLst>
      </pc:sldChg>
      <pc:sldChg chg="del">
        <pc:chgData name="E Sreenivasa Reddy" userId="1ce047b77cf9e6b5" providerId="LiveId" clId="{94987D36-3269-4250-A340-8BB2CD7D931A}" dt="2025-07-09T05:13:21.044" v="15" actId="2696"/>
        <pc:sldMkLst>
          <pc:docMk/>
          <pc:sldMk cId="0" sldId="262"/>
        </pc:sldMkLst>
      </pc:sldChg>
      <pc:sldChg chg="del">
        <pc:chgData name="E Sreenivasa Reddy" userId="1ce047b77cf9e6b5" providerId="LiveId" clId="{94987D36-3269-4250-A340-8BB2CD7D931A}" dt="2025-07-09T05:13:21.044" v="15" actId="2696"/>
        <pc:sldMkLst>
          <pc:docMk/>
          <pc:sldMk cId="0" sldId="263"/>
        </pc:sldMkLst>
      </pc:sldChg>
      <pc:sldChg chg="del">
        <pc:chgData name="E Sreenivasa Reddy" userId="1ce047b77cf9e6b5" providerId="LiveId" clId="{94987D36-3269-4250-A340-8BB2CD7D931A}" dt="2025-07-09T05:13:21.044" v="15" actId="2696"/>
        <pc:sldMkLst>
          <pc:docMk/>
          <pc:sldMk cId="0" sldId="264"/>
        </pc:sldMkLst>
      </pc:sldChg>
      <pc:sldChg chg="del">
        <pc:chgData name="E Sreenivasa Reddy" userId="1ce047b77cf9e6b5" providerId="LiveId" clId="{94987D36-3269-4250-A340-8BB2CD7D931A}" dt="2025-07-09T05:13:21.044" v="15" actId="2696"/>
        <pc:sldMkLst>
          <pc:docMk/>
          <pc:sldMk cId="0" sldId="265"/>
        </pc:sldMkLst>
      </pc:sldChg>
      <pc:sldChg chg="del">
        <pc:chgData name="E Sreenivasa Reddy" userId="1ce047b77cf9e6b5" providerId="LiveId" clId="{94987D36-3269-4250-A340-8BB2CD7D931A}" dt="2025-07-09T05:13:21.044" v="15" actId="2696"/>
        <pc:sldMkLst>
          <pc:docMk/>
          <pc:sldMk cId="0" sldId="266"/>
        </pc:sldMkLst>
      </pc:sldChg>
      <pc:sldChg chg="del">
        <pc:chgData name="E Sreenivasa Reddy" userId="1ce047b77cf9e6b5" providerId="LiveId" clId="{94987D36-3269-4250-A340-8BB2CD7D931A}" dt="2025-07-09T05:13:21.044" v="15" actId="2696"/>
        <pc:sldMkLst>
          <pc:docMk/>
          <pc:sldMk cId="0" sldId="267"/>
        </pc:sldMkLst>
      </pc:sldChg>
      <pc:sldChg chg="del">
        <pc:chgData name="E Sreenivasa Reddy" userId="1ce047b77cf9e6b5" providerId="LiveId" clId="{94987D36-3269-4250-A340-8BB2CD7D931A}" dt="2025-07-09T05:13:21.044" v="15" actId="2696"/>
        <pc:sldMkLst>
          <pc:docMk/>
          <pc:sldMk cId="0" sldId="268"/>
        </pc:sldMkLst>
      </pc:sldChg>
      <pc:sldChg chg="del">
        <pc:chgData name="E Sreenivasa Reddy" userId="1ce047b77cf9e6b5" providerId="LiveId" clId="{94987D36-3269-4250-A340-8BB2CD7D931A}" dt="2025-07-09T05:13:21.044" v="15" actId="2696"/>
        <pc:sldMkLst>
          <pc:docMk/>
          <pc:sldMk cId="0" sldId="269"/>
        </pc:sldMkLst>
      </pc:sldChg>
      <pc:sldChg chg="add">
        <pc:chgData name="E Sreenivasa Reddy" userId="1ce047b77cf9e6b5" providerId="LiveId" clId="{94987D36-3269-4250-A340-8BB2CD7D931A}" dt="2025-07-09T05:12:50.978" v="14"/>
        <pc:sldMkLst>
          <pc:docMk/>
          <pc:sldMk cId="0" sldId="270"/>
        </pc:sldMkLst>
      </pc:sldChg>
      <pc:sldChg chg="del">
        <pc:chgData name="E Sreenivasa Reddy" userId="1ce047b77cf9e6b5" providerId="LiveId" clId="{94987D36-3269-4250-A340-8BB2CD7D931A}" dt="2025-07-09T05:13:21.044" v="15" actId="2696"/>
        <pc:sldMkLst>
          <pc:docMk/>
          <pc:sldMk cId="0" sldId="271"/>
        </pc:sldMkLst>
      </pc:sldChg>
      <pc:sldChg chg="del">
        <pc:chgData name="E Sreenivasa Reddy" userId="1ce047b77cf9e6b5" providerId="LiveId" clId="{94987D36-3269-4250-A340-8BB2CD7D931A}" dt="2025-07-09T05:13:21.044" v="15" actId="2696"/>
        <pc:sldMkLst>
          <pc:docMk/>
          <pc:sldMk cId="0" sldId="272"/>
        </pc:sldMkLst>
      </pc:sldChg>
      <pc:sldChg chg="del">
        <pc:chgData name="E Sreenivasa Reddy" userId="1ce047b77cf9e6b5" providerId="LiveId" clId="{94987D36-3269-4250-A340-8BB2CD7D931A}" dt="2025-07-09T05:13:21.044" v="15" actId="2696"/>
        <pc:sldMkLst>
          <pc:docMk/>
          <pc:sldMk cId="0" sldId="273"/>
        </pc:sldMkLst>
      </pc:sldChg>
      <pc:sldChg chg="del">
        <pc:chgData name="E Sreenivasa Reddy" userId="1ce047b77cf9e6b5" providerId="LiveId" clId="{94987D36-3269-4250-A340-8BB2CD7D931A}" dt="2025-07-09T05:13:21.044" v="15" actId="2696"/>
        <pc:sldMkLst>
          <pc:docMk/>
          <pc:sldMk cId="0" sldId="274"/>
        </pc:sldMkLst>
      </pc:sldChg>
      <pc:sldChg chg="del">
        <pc:chgData name="E Sreenivasa Reddy" userId="1ce047b77cf9e6b5" providerId="LiveId" clId="{94987D36-3269-4250-A340-8BB2CD7D931A}" dt="2025-07-09T05:13:21.044" v="15" actId="2696"/>
        <pc:sldMkLst>
          <pc:docMk/>
          <pc:sldMk cId="0" sldId="275"/>
        </pc:sldMkLst>
      </pc:sldChg>
      <pc:sldChg chg="addSp modSp mod">
        <pc:chgData name="E Sreenivasa Reddy" userId="1ce047b77cf9e6b5" providerId="LiveId" clId="{94987D36-3269-4250-A340-8BB2CD7D931A}" dt="2025-07-25T04:22:43.235" v="208" actId="1076"/>
        <pc:sldMkLst>
          <pc:docMk/>
          <pc:sldMk cId="0" sldId="280"/>
        </pc:sldMkLst>
        <pc:spChg chg="add mod">
          <ac:chgData name="E Sreenivasa Reddy" userId="1ce047b77cf9e6b5" providerId="LiveId" clId="{94987D36-3269-4250-A340-8BB2CD7D931A}" dt="2025-07-25T04:22:43.235" v="208" actId="1076"/>
          <ac:spMkLst>
            <pc:docMk/>
            <pc:sldMk cId="0" sldId="280"/>
            <ac:spMk id="7" creationId="{6DE78965-DA81-976B-8DB8-982D37A2F4EE}"/>
          </ac:spMkLst>
        </pc:spChg>
        <pc:picChg chg="add mod">
          <ac:chgData name="E Sreenivasa Reddy" userId="1ce047b77cf9e6b5" providerId="LiveId" clId="{94987D36-3269-4250-A340-8BB2CD7D931A}" dt="2025-07-25T04:22:05.652" v="206" actId="1076"/>
          <ac:picMkLst>
            <pc:docMk/>
            <pc:sldMk cId="0" sldId="280"/>
            <ac:picMk id="2" creationId="{6F0D9803-6BBD-CA32-E26F-FD1540D9726C}"/>
          </ac:picMkLst>
        </pc:picChg>
      </pc:sldChg>
      <pc:sldChg chg="add">
        <pc:chgData name="E Sreenivasa Reddy" userId="1ce047b77cf9e6b5" providerId="LiveId" clId="{94987D36-3269-4250-A340-8BB2CD7D931A}" dt="2025-07-09T05:12:50.978" v="14"/>
        <pc:sldMkLst>
          <pc:docMk/>
          <pc:sldMk cId="0" sldId="281"/>
        </pc:sldMkLst>
      </pc:sldChg>
      <pc:sldChg chg="add">
        <pc:chgData name="E Sreenivasa Reddy" userId="1ce047b77cf9e6b5" providerId="LiveId" clId="{94987D36-3269-4250-A340-8BB2CD7D931A}" dt="2025-07-09T05:12:50.978" v="14"/>
        <pc:sldMkLst>
          <pc:docMk/>
          <pc:sldMk cId="0" sldId="282"/>
        </pc:sldMkLst>
      </pc:sldChg>
      <pc:sldChg chg="add">
        <pc:chgData name="E Sreenivasa Reddy" userId="1ce047b77cf9e6b5" providerId="LiveId" clId="{94987D36-3269-4250-A340-8BB2CD7D931A}" dt="2025-07-09T05:12:50.978" v="14"/>
        <pc:sldMkLst>
          <pc:docMk/>
          <pc:sldMk cId="0" sldId="284"/>
        </pc:sldMkLst>
      </pc:sldChg>
      <pc:sldChg chg="add">
        <pc:chgData name="E Sreenivasa Reddy" userId="1ce047b77cf9e6b5" providerId="LiveId" clId="{94987D36-3269-4250-A340-8BB2CD7D931A}" dt="2025-07-09T05:12:50.978" v="14"/>
        <pc:sldMkLst>
          <pc:docMk/>
          <pc:sldMk cId="0" sldId="285"/>
        </pc:sldMkLst>
      </pc:sldChg>
      <pc:sldChg chg="del">
        <pc:chgData name="E Sreenivasa Reddy" userId="1ce047b77cf9e6b5" providerId="LiveId" clId="{94987D36-3269-4250-A340-8BB2CD7D931A}" dt="2025-07-09T05:13:21.044" v="15" actId="2696"/>
        <pc:sldMkLst>
          <pc:docMk/>
          <pc:sldMk cId="0" sldId="286"/>
        </pc:sldMkLst>
      </pc:sldChg>
      <pc:sldChg chg="del">
        <pc:chgData name="E Sreenivasa Reddy" userId="1ce047b77cf9e6b5" providerId="LiveId" clId="{94987D36-3269-4250-A340-8BB2CD7D931A}" dt="2025-07-09T05:13:21.044" v="15" actId="2696"/>
        <pc:sldMkLst>
          <pc:docMk/>
          <pc:sldMk cId="0" sldId="287"/>
        </pc:sldMkLst>
      </pc:sldChg>
      <pc:sldChg chg="del">
        <pc:chgData name="E Sreenivasa Reddy" userId="1ce047b77cf9e6b5" providerId="LiveId" clId="{94987D36-3269-4250-A340-8BB2CD7D931A}" dt="2025-07-09T05:13:21.044" v="15" actId="2696"/>
        <pc:sldMkLst>
          <pc:docMk/>
          <pc:sldMk cId="0" sldId="288"/>
        </pc:sldMkLst>
      </pc:sldChg>
      <pc:sldChg chg="ord">
        <pc:chgData name="E Sreenivasa Reddy" userId="1ce047b77cf9e6b5" providerId="LiveId" clId="{94987D36-3269-4250-A340-8BB2CD7D931A}" dt="2025-07-15T06:25:49.249" v="20"/>
        <pc:sldMkLst>
          <pc:docMk/>
          <pc:sldMk cId="0" sldId="292"/>
        </pc:sldMkLst>
      </pc:sldChg>
      <pc:sldChg chg="modSp mod">
        <pc:chgData name="E Sreenivasa Reddy" userId="1ce047b77cf9e6b5" providerId="LiveId" clId="{94987D36-3269-4250-A340-8BB2CD7D931A}" dt="2025-07-25T04:26:25.386" v="233" actId="27636"/>
        <pc:sldMkLst>
          <pc:docMk/>
          <pc:sldMk cId="0" sldId="293"/>
        </pc:sldMkLst>
        <pc:spChg chg="mod">
          <ac:chgData name="E Sreenivasa Reddy" userId="1ce047b77cf9e6b5" providerId="LiveId" clId="{94987D36-3269-4250-A340-8BB2CD7D931A}" dt="2025-07-25T04:26:25.386" v="233" actId="27636"/>
          <ac:spMkLst>
            <pc:docMk/>
            <pc:sldMk cId="0" sldId="293"/>
            <ac:spMk id="216067" creationId="{00000000-0000-0000-0000-000000000000}"/>
          </ac:spMkLst>
        </pc:spChg>
      </pc:sldChg>
      <pc:sldChg chg="addSp delSp mod">
        <pc:chgData name="E Sreenivasa Reddy" userId="1ce047b77cf9e6b5" providerId="LiveId" clId="{94987D36-3269-4250-A340-8BB2CD7D931A}" dt="2025-07-25T04:31:10.117" v="243" actId="21"/>
        <pc:sldMkLst>
          <pc:docMk/>
          <pc:sldMk cId="2928800469" sldId="314"/>
        </pc:sldMkLst>
        <pc:picChg chg="add del">
          <ac:chgData name="E Sreenivasa Reddy" userId="1ce047b77cf9e6b5" providerId="LiveId" clId="{94987D36-3269-4250-A340-8BB2CD7D931A}" dt="2025-07-25T04:31:10.117" v="243" actId="21"/>
          <ac:picMkLst>
            <pc:docMk/>
            <pc:sldMk cId="2928800469" sldId="314"/>
            <ac:picMk id="3" creationId="{84983161-D58A-83AC-DC0C-FD06175BD03E}"/>
          </ac:picMkLst>
        </pc:picChg>
      </pc:sldChg>
      <pc:sldChg chg="del">
        <pc:chgData name="E Sreenivasa Reddy" userId="1ce047b77cf9e6b5" providerId="LiveId" clId="{94987D36-3269-4250-A340-8BB2CD7D931A}" dt="2025-07-09T05:13:21.044" v="15" actId="2696"/>
        <pc:sldMkLst>
          <pc:docMk/>
          <pc:sldMk cId="0" sldId="322"/>
        </pc:sldMkLst>
      </pc:sldChg>
      <pc:sldChg chg="del">
        <pc:chgData name="E Sreenivasa Reddy" userId="1ce047b77cf9e6b5" providerId="LiveId" clId="{94987D36-3269-4250-A340-8BB2CD7D931A}" dt="2025-07-09T05:13:21.044" v="15" actId="2696"/>
        <pc:sldMkLst>
          <pc:docMk/>
          <pc:sldMk cId="0" sldId="323"/>
        </pc:sldMkLst>
      </pc:sldChg>
      <pc:sldChg chg="del">
        <pc:chgData name="E Sreenivasa Reddy" userId="1ce047b77cf9e6b5" providerId="LiveId" clId="{94987D36-3269-4250-A340-8BB2CD7D931A}" dt="2025-07-09T05:13:21.044" v="15" actId="2696"/>
        <pc:sldMkLst>
          <pc:docMk/>
          <pc:sldMk cId="0" sldId="324"/>
        </pc:sldMkLst>
      </pc:sldChg>
      <pc:sldChg chg="del">
        <pc:chgData name="E Sreenivasa Reddy" userId="1ce047b77cf9e6b5" providerId="LiveId" clId="{94987D36-3269-4250-A340-8BB2CD7D931A}" dt="2025-07-09T05:13:21.044" v="15" actId="2696"/>
        <pc:sldMkLst>
          <pc:docMk/>
          <pc:sldMk cId="0" sldId="343"/>
        </pc:sldMkLst>
      </pc:sldChg>
      <pc:sldChg chg="del">
        <pc:chgData name="E Sreenivasa Reddy" userId="1ce047b77cf9e6b5" providerId="LiveId" clId="{94987D36-3269-4250-A340-8BB2CD7D931A}" dt="2025-07-09T05:13:21.044" v="15" actId="2696"/>
        <pc:sldMkLst>
          <pc:docMk/>
          <pc:sldMk cId="0" sldId="344"/>
        </pc:sldMkLst>
      </pc:sldChg>
      <pc:sldChg chg="del">
        <pc:chgData name="E Sreenivasa Reddy" userId="1ce047b77cf9e6b5" providerId="LiveId" clId="{94987D36-3269-4250-A340-8BB2CD7D931A}" dt="2025-07-09T05:13:21.044" v="15" actId="2696"/>
        <pc:sldMkLst>
          <pc:docMk/>
          <pc:sldMk cId="0" sldId="345"/>
        </pc:sldMkLst>
      </pc:sldChg>
      <pc:sldChg chg="addSp delSp modSp mod">
        <pc:chgData name="E Sreenivasa Reddy" userId="1ce047b77cf9e6b5" providerId="LiveId" clId="{94987D36-3269-4250-A340-8BB2CD7D931A}" dt="2025-07-25T04:25:50.518" v="222" actId="1076"/>
        <pc:sldMkLst>
          <pc:docMk/>
          <pc:sldMk cId="3855590959" sldId="347"/>
        </pc:sldMkLst>
        <pc:spChg chg="add mod">
          <ac:chgData name="E Sreenivasa Reddy" userId="1ce047b77cf9e6b5" providerId="LiveId" clId="{94987D36-3269-4250-A340-8BB2CD7D931A}" dt="2025-07-25T04:25:28.406" v="215" actId="255"/>
          <ac:spMkLst>
            <pc:docMk/>
            <pc:sldMk cId="3855590959" sldId="347"/>
            <ac:spMk id="9" creationId="{A7747CF3-4909-7E3C-BE5E-4F6C88CFB0FB}"/>
          </ac:spMkLst>
        </pc:spChg>
        <pc:picChg chg="add del mod">
          <ac:chgData name="E Sreenivasa Reddy" userId="1ce047b77cf9e6b5" providerId="LiveId" clId="{94987D36-3269-4250-A340-8BB2CD7D931A}" dt="2025-07-25T04:25:39.608" v="216" actId="478"/>
          <ac:picMkLst>
            <pc:docMk/>
            <pc:sldMk cId="3855590959" sldId="347"/>
            <ac:picMk id="3" creationId="{D4DBC033-98B0-5998-7EB7-FF0F195DB7DE}"/>
          </ac:picMkLst>
        </pc:picChg>
        <pc:picChg chg="add mod">
          <ac:chgData name="E Sreenivasa Reddy" userId="1ce047b77cf9e6b5" providerId="LiveId" clId="{94987D36-3269-4250-A340-8BB2CD7D931A}" dt="2025-07-25T04:25:50.518" v="222" actId="1076"/>
          <ac:picMkLst>
            <pc:docMk/>
            <pc:sldMk cId="3855590959" sldId="347"/>
            <ac:picMk id="10" creationId="{C8505628-4296-ACB9-69BD-BDFAF0FA0BD5}"/>
          </ac:picMkLst>
        </pc:picChg>
      </pc:sldChg>
      <pc:sldChg chg="del">
        <pc:chgData name="E Sreenivasa Reddy" userId="1ce047b77cf9e6b5" providerId="LiveId" clId="{94987D36-3269-4250-A340-8BB2CD7D931A}" dt="2025-07-09T05:13:21.044" v="15" actId="2696"/>
        <pc:sldMkLst>
          <pc:docMk/>
          <pc:sldMk cId="1326324309" sldId="348"/>
        </pc:sldMkLst>
      </pc:sldChg>
      <pc:sldChg chg="del">
        <pc:chgData name="E Sreenivasa Reddy" userId="1ce047b77cf9e6b5" providerId="LiveId" clId="{94987D36-3269-4250-A340-8BB2CD7D931A}" dt="2025-07-09T05:13:21.044" v="15" actId="2696"/>
        <pc:sldMkLst>
          <pc:docMk/>
          <pc:sldMk cId="2510875185" sldId="349"/>
        </pc:sldMkLst>
      </pc:sldChg>
      <pc:sldChg chg="del">
        <pc:chgData name="E Sreenivasa Reddy" userId="1ce047b77cf9e6b5" providerId="LiveId" clId="{94987D36-3269-4250-A340-8BB2CD7D931A}" dt="2025-07-09T05:13:21.044" v="15" actId="2696"/>
        <pc:sldMkLst>
          <pc:docMk/>
          <pc:sldMk cId="317415739" sldId="350"/>
        </pc:sldMkLst>
      </pc:sldChg>
      <pc:sldChg chg="modSp mod">
        <pc:chgData name="E Sreenivasa Reddy" userId="1ce047b77cf9e6b5" providerId="LiveId" clId="{94987D36-3269-4250-A340-8BB2CD7D931A}" dt="2025-07-25T04:26:13.460" v="226" actId="1076"/>
        <pc:sldMkLst>
          <pc:docMk/>
          <pc:sldMk cId="0" sldId="351"/>
        </pc:sldMkLst>
        <pc:spChg chg="mod">
          <ac:chgData name="E Sreenivasa Reddy" userId="1ce047b77cf9e6b5" providerId="LiveId" clId="{94987D36-3269-4250-A340-8BB2CD7D931A}" dt="2025-07-25T04:26:13.460" v="226" actId="1076"/>
          <ac:spMkLst>
            <pc:docMk/>
            <pc:sldMk cId="0" sldId="351"/>
            <ac:spMk id="2" creationId="{00000000-0000-0000-0000-000000000000}"/>
          </ac:spMkLst>
        </pc:spChg>
        <pc:spChg chg="mod">
          <ac:chgData name="E Sreenivasa Reddy" userId="1ce047b77cf9e6b5" providerId="LiveId" clId="{94987D36-3269-4250-A340-8BB2CD7D931A}" dt="2025-07-25T04:26:10.881" v="225" actId="14100"/>
          <ac:spMkLst>
            <pc:docMk/>
            <pc:sldMk cId="0" sldId="351"/>
            <ac:spMk id="3" creationId="{00000000-0000-0000-0000-000000000000}"/>
          </ac:spMkLst>
        </pc:spChg>
      </pc:sldChg>
      <pc:sldChg chg="add">
        <pc:chgData name="E Sreenivasa Reddy" userId="1ce047b77cf9e6b5" providerId="LiveId" clId="{94987D36-3269-4250-A340-8BB2CD7D931A}" dt="2025-07-09T05:12:50.978" v="14"/>
        <pc:sldMkLst>
          <pc:docMk/>
          <pc:sldMk cId="0" sldId="361"/>
        </pc:sldMkLst>
      </pc:sldChg>
      <pc:sldChg chg="add">
        <pc:chgData name="E Sreenivasa Reddy" userId="1ce047b77cf9e6b5" providerId="LiveId" clId="{94987D36-3269-4250-A340-8BB2CD7D931A}" dt="2025-07-09T05:12:50.978" v="14"/>
        <pc:sldMkLst>
          <pc:docMk/>
          <pc:sldMk cId="0" sldId="362"/>
        </pc:sldMkLst>
      </pc:sldChg>
      <pc:sldChg chg="add">
        <pc:chgData name="E Sreenivasa Reddy" userId="1ce047b77cf9e6b5" providerId="LiveId" clId="{94987D36-3269-4250-A340-8BB2CD7D931A}" dt="2025-07-09T05:12:50.978" v="14"/>
        <pc:sldMkLst>
          <pc:docMk/>
          <pc:sldMk cId="0" sldId="363"/>
        </pc:sldMkLst>
      </pc:sldChg>
      <pc:sldChg chg="add">
        <pc:chgData name="E Sreenivasa Reddy" userId="1ce047b77cf9e6b5" providerId="LiveId" clId="{94987D36-3269-4250-A340-8BB2CD7D931A}" dt="2025-07-09T05:12:50.978" v="14"/>
        <pc:sldMkLst>
          <pc:docMk/>
          <pc:sldMk cId="0" sldId="364"/>
        </pc:sldMkLst>
      </pc:sldChg>
      <pc:sldChg chg="add">
        <pc:chgData name="E Sreenivasa Reddy" userId="1ce047b77cf9e6b5" providerId="LiveId" clId="{94987D36-3269-4250-A340-8BB2CD7D931A}" dt="2025-07-09T05:12:50.978" v="14"/>
        <pc:sldMkLst>
          <pc:docMk/>
          <pc:sldMk cId="0" sldId="365"/>
        </pc:sldMkLst>
      </pc:sldChg>
      <pc:sldChg chg="add">
        <pc:chgData name="E Sreenivasa Reddy" userId="1ce047b77cf9e6b5" providerId="LiveId" clId="{94987D36-3269-4250-A340-8BB2CD7D931A}" dt="2025-07-09T05:12:50.978" v="14"/>
        <pc:sldMkLst>
          <pc:docMk/>
          <pc:sldMk cId="0" sldId="366"/>
        </pc:sldMkLst>
      </pc:sldChg>
      <pc:sldChg chg="add">
        <pc:chgData name="E Sreenivasa Reddy" userId="1ce047b77cf9e6b5" providerId="LiveId" clId="{94987D36-3269-4250-A340-8BB2CD7D931A}" dt="2025-07-09T05:12:50.978" v="14"/>
        <pc:sldMkLst>
          <pc:docMk/>
          <pc:sldMk cId="0" sldId="367"/>
        </pc:sldMkLst>
      </pc:sldChg>
      <pc:sldChg chg="add">
        <pc:chgData name="E Sreenivasa Reddy" userId="1ce047b77cf9e6b5" providerId="LiveId" clId="{94987D36-3269-4250-A340-8BB2CD7D931A}" dt="2025-07-09T05:12:50.978" v="14"/>
        <pc:sldMkLst>
          <pc:docMk/>
          <pc:sldMk cId="0" sldId="368"/>
        </pc:sldMkLst>
      </pc:sldChg>
      <pc:sldChg chg="add">
        <pc:chgData name="E Sreenivasa Reddy" userId="1ce047b77cf9e6b5" providerId="LiveId" clId="{94987D36-3269-4250-A340-8BB2CD7D931A}" dt="2025-07-09T05:12:50.978" v="14"/>
        <pc:sldMkLst>
          <pc:docMk/>
          <pc:sldMk cId="0" sldId="369"/>
        </pc:sldMkLst>
      </pc:sldChg>
      <pc:sldChg chg="add">
        <pc:chgData name="E Sreenivasa Reddy" userId="1ce047b77cf9e6b5" providerId="LiveId" clId="{94987D36-3269-4250-A340-8BB2CD7D931A}" dt="2025-07-09T05:12:50.978" v="14"/>
        <pc:sldMkLst>
          <pc:docMk/>
          <pc:sldMk cId="0" sldId="370"/>
        </pc:sldMkLst>
      </pc:sldChg>
      <pc:sldChg chg="add">
        <pc:chgData name="E Sreenivasa Reddy" userId="1ce047b77cf9e6b5" providerId="LiveId" clId="{94987D36-3269-4250-A340-8BB2CD7D931A}" dt="2025-07-09T05:12:50.978" v="14"/>
        <pc:sldMkLst>
          <pc:docMk/>
          <pc:sldMk cId="0" sldId="371"/>
        </pc:sldMkLst>
      </pc:sldChg>
      <pc:sldChg chg="add">
        <pc:chgData name="E Sreenivasa Reddy" userId="1ce047b77cf9e6b5" providerId="LiveId" clId="{94987D36-3269-4250-A340-8BB2CD7D931A}" dt="2025-07-09T05:12:50.978" v="14"/>
        <pc:sldMkLst>
          <pc:docMk/>
          <pc:sldMk cId="0" sldId="372"/>
        </pc:sldMkLst>
      </pc:sldChg>
      <pc:sldChg chg="add">
        <pc:chgData name="E Sreenivasa Reddy" userId="1ce047b77cf9e6b5" providerId="LiveId" clId="{94987D36-3269-4250-A340-8BB2CD7D931A}" dt="2025-07-09T05:12:50.978" v="14"/>
        <pc:sldMkLst>
          <pc:docMk/>
          <pc:sldMk cId="0" sldId="373"/>
        </pc:sldMkLst>
      </pc:sldChg>
      <pc:sldChg chg="add">
        <pc:chgData name="E Sreenivasa Reddy" userId="1ce047b77cf9e6b5" providerId="LiveId" clId="{94987D36-3269-4250-A340-8BB2CD7D931A}" dt="2025-07-09T05:12:50.978" v="14"/>
        <pc:sldMkLst>
          <pc:docMk/>
          <pc:sldMk cId="0" sldId="374"/>
        </pc:sldMkLst>
      </pc:sldChg>
      <pc:sldChg chg="add">
        <pc:chgData name="E Sreenivasa Reddy" userId="1ce047b77cf9e6b5" providerId="LiveId" clId="{94987D36-3269-4250-A340-8BB2CD7D931A}" dt="2025-07-09T05:12:50.978" v="14"/>
        <pc:sldMkLst>
          <pc:docMk/>
          <pc:sldMk cId="0" sldId="375"/>
        </pc:sldMkLst>
      </pc:sldChg>
      <pc:sldChg chg="add">
        <pc:chgData name="E Sreenivasa Reddy" userId="1ce047b77cf9e6b5" providerId="LiveId" clId="{94987D36-3269-4250-A340-8BB2CD7D931A}" dt="2025-07-09T05:12:50.978" v="14"/>
        <pc:sldMkLst>
          <pc:docMk/>
          <pc:sldMk cId="0" sldId="376"/>
        </pc:sldMkLst>
      </pc:sldChg>
      <pc:sldChg chg="add">
        <pc:chgData name="E Sreenivasa Reddy" userId="1ce047b77cf9e6b5" providerId="LiveId" clId="{94987D36-3269-4250-A340-8BB2CD7D931A}" dt="2025-07-09T05:12:50.978" v="14"/>
        <pc:sldMkLst>
          <pc:docMk/>
          <pc:sldMk cId="0" sldId="377"/>
        </pc:sldMkLst>
      </pc:sldChg>
      <pc:sldChg chg="add">
        <pc:chgData name="E Sreenivasa Reddy" userId="1ce047b77cf9e6b5" providerId="LiveId" clId="{94987D36-3269-4250-A340-8BB2CD7D931A}" dt="2025-07-09T05:12:50.978" v="14"/>
        <pc:sldMkLst>
          <pc:docMk/>
          <pc:sldMk cId="0" sldId="378"/>
        </pc:sldMkLst>
      </pc:sldChg>
      <pc:sldChg chg="add">
        <pc:chgData name="E Sreenivasa Reddy" userId="1ce047b77cf9e6b5" providerId="LiveId" clId="{94987D36-3269-4250-A340-8BB2CD7D931A}" dt="2025-07-09T05:12:50.978" v="14"/>
        <pc:sldMkLst>
          <pc:docMk/>
          <pc:sldMk cId="0" sldId="379"/>
        </pc:sldMkLst>
      </pc:sldChg>
      <pc:sldChg chg="add">
        <pc:chgData name="E Sreenivasa Reddy" userId="1ce047b77cf9e6b5" providerId="LiveId" clId="{94987D36-3269-4250-A340-8BB2CD7D931A}" dt="2025-07-09T05:12:50.978" v="14"/>
        <pc:sldMkLst>
          <pc:docMk/>
          <pc:sldMk cId="0" sldId="380"/>
        </pc:sldMkLst>
      </pc:sldChg>
      <pc:sldChg chg="add">
        <pc:chgData name="E Sreenivasa Reddy" userId="1ce047b77cf9e6b5" providerId="LiveId" clId="{94987D36-3269-4250-A340-8BB2CD7D931A}" dt="2025-07-15T05:57:18.118" v="16"/>
        <pc:sldMkLst>
          <pc:docMk/>
          <pc:sldMk cId="0" sldId="381"/>
        </pc:sldMkLst>
      </pc:sldChg>
      <pc:sldChg chg="addSp new">
        <pc:chgData name="E Sreenivasa Reddy" userId="1ce047b77cf9e6b5" providerId="LiveId" clId="{94987D36-3269-4250-A340-8BB2CD7D931A}" dt="2025-07-15T06:25:38.249" v="18"/>
        <pc:sldMkLst>
          <pc:docMk/>
          <pc:sldMk cId="2994170889" sldId="382"/>
        </pc:sldMkLst>
        <pc:picChg chg="add">
          <ac:chgData name="E Sreenivasa Reddy" userId="1ce047b77cf9e6b5" providerId="LiveId" clId="{94987D36-3269-4250-A340-8BB2CD7D931A}" dt="2025-07-15T06:25:38.249" v="18"/>
          <ac:picMkLst>
            <pc:docMk/>
            <pc:sldMk cId="2994170889" sldId="382"/>
            <ac:picMk id="5" creationId="{84097C91-EE48-234A-711E-553AA3D29A97}"/>
          </ac:picMkLst>
        </pc:picChg>
      </pc:sldChg>
      <pc:sldChg chg="addSp delSp modSp new mod">
        <pc:chgData name="E Sreenivasa Reddy" userId="1ce047b77cf9e6b5" providerId="LiveId" clId="{94987D36-3269-4250-A340-8BB2CD7D931A}" dt="2025-07-15T06:32:31.818" v="127" actId="1076"/>
        <pc:sldMkLst>
          <pc:docMk/>
          <pc:sldMk cId="381333639" sldId="383"/>
        </pc:sldMkLst>
        <pc:spChg chg="add mod">
          <ac:chgData name="E Sreenivasa Reddy" userId="1ce047b77cf9e6b5" providerId="LiveId" clId="{94987D36-3269-4250-A340-8BB2CD7D931A}" dt="2025-07-15T06:32:12.187" v="122" actId="21"/>
          <ac:spMkLst>
            <pc:docMk/>
            <pc:sldMk cId="381333639" sldId="383"/>
            <ac:spMk id="5" creationId="{F40BA50A-71CF-75C9-603E-68E3B5E49C40}"/>
          </ac:spMkLst>
        </pc:spChg>
        <pc:spChg chg="add mod">
          <ac:chgData name="E Sreenivasa Reddy" userId="1ce047b77cf9e6b5" providerId="LiveId" clId="{94987D36-3269-4250-A340-8BB2CD7D931A}" dt="2025-07-15T06:32:25.148" v="125" actId="255"/>
          <ac:spMkLst>
            <pc:docMk/>
            <pc:sldMk cId="381333639" sldId="383"/>
            <ac:spMk id="9" creationId="{EAAD02CE-EA25-3BE3-D1D7-4C5CD3502CD2}"/>
          </ac:spMkLst>
        </pc:spChg>
      </pc:sldChg>
      <pc:sldChg chg="addSp delSp modSp new mod">
        <pc:chgData name="E Sreenivasa Reddy" userId="1ce047b77cf9e6b5" providerId="LiveId" clId="{94987D36-3269-4250-A340-8BB2CD7D931A}" dt="2025-07-15T06:48:27.306" v="181" actId="1076"/>
        <pc:sldMkLst>
          <pc:docMk/>
          <pc:sldMk cId="938263054" sldId="384"/>
        </pc:sldMkLst>
        <pc:spChg chg="add mod">
          <ac:chgData name="E Sreenivasa Reddy" userId="1ce047b77cf9e6b5" providerId="LiveId" clId="{94987D36-3269-4250-A340-8BB2CD7D931A}" dt="2025-07-15T06:48:25.849" v="180" actId="1076"/>
          <ac:spMkLst>
            <pc:docMk/>
            <pc:sldMk cId="938263054" sldId="384"/>
            <ac:spMk id="7" creationId="{B87D6A3B-B177-A265-FC2F-7460E02E3E32}"/>
          </ac:spMkLst>
        </pc:spChg>
        <pc:spChg chg="add mod">
          <ac:chgData name="E Sreenivasa Reddy" userId="1ce047b77cf9e6b5" providerId="LiveId" clId="{94987D36-3269-4250-A340-8BB2CD7D931A}" dt="2025-07-15T06:39:22.043" v="164" actId="1076"/>
          <ac:spMkLst>
            <pc:docMk/>
            <pc:sldMk cId="938263054" sldId="384"/>
            <ac:spMk id="8" creationId="{17284A3E-B090-E3C6-42BA-89D43B28E21F}"/>
          </ac:spMkLst>
        </pc:spChg>
        <pc:picChg chg="add mod">
          <ac:chgData name="E Sreenivasa Reddy" userId="1ce047b77cf9e6b5" providerId="LiveId" clId="{94987D36-3269-4250-A340-8BB2CD7D931A}" dt="2025-07-15T06:38:17.116" v="159" actId="14100"/>
          <ac:picMkLst>
            <pc:docMk/>
            <pc:sldMk cId="938263054" sldId="384"/>
            <ac:picMk id="9" creationId="{138EEB1B-7FEB-75AE-6616-0EBB1F05F3D0}"/>
          </ac:picMkLst>
        </pc:picChg>
        <pc:picChg chg="add mod">
          <ac:chgData name="E Sreenivasa Reddy" userId="1ce047b77cf9e6b5" providerId="LiveId" clId="{94987D36-3269-4250-A340-8BB2CD7D931A}" dt="2025-07-15T06:44:14.088" v="172" actId="1076"/>
          <ac:picMkLst>
            <pc:docMk/>
            <pc:sldMk cId="938263054" sldId="384"/>
            <ac:picMk id="11" creationId="{83E9CD0E-2E11-2BD6-3CBC-5466B1F77532}"/>
          </ac:picMkLst>
        </pc:picChg>
        <pc:picChg chg="add mod">
          <ac:chgData name="E Sreenivasa Reddy" userId="1ce047b77cf9e6b5" providerId="LiveId" clId="{94987D36-3269-4250-A340-8BB2CD7D931A}" dt="2025-07-15T06:48:27.306" v="181" actId="1076"/>
          <ac:picMkLst>
            <pc:docMk/>
            <pc:sldMk cId="938263054" sldId="384"/>
            <ac:picMk id="12" creationId="{0C9B55A6-A334-6CDC-E055-52AD0F04BB92}"/>
          </ac:picMkLst>
        </pc:picChg>
      </pc:sldChg>
      <pc:sldChg chg="addSp new">
        <pc:chgData name="E Sreenivasa Reddy" userId="1ce047b77cf9e6b5" providerId="LiveId" clId="{94987D36-3269-4250-A340-8BB2CD7D931A}" dt="2025-07-15T06:40:23.895" v="167"/>
        <pc:sldMkLst>
          <pc:docMk/>
          <pc:sldMk cId="3057274390" sldId="385"/>
        </pc:sldMkLst>
        <pc:picChg chg="add">
          <ac:chgData name="E Sreenivasa Reddy" userId="1ce047b77cf9e6b5" providerId="LiveId" clId="{94987D36-3269-4250-A340-8BB2CD7D931A}" dt="2025-07-15T06:40:23.895" v="167"/>
          <ac:picMkLst>
            <pc:docMk/>
            <pc:sldMk cId="3057274390" sldId="385"/>
            <ac:picMk id="5" creationId="{70B0EF1F-5D9D-7F56-BE0C-55B804B74A36}"/>
          </ac:picMkLst>
        </pc:picChg>
      </pc:sldChg>
      <pc:sldChg chg="new del">
        <pc:chgData name="E Sreenivasa Reddy" userId="1ce047b77cf9e6b5" providerId="LiveId" clId="{94987D36-3269-4250-A340-8BB2CD7D931A}" dt="2025-07-15T06:48:33.441" v="182" actId="47"/>
        <pc:sldMkLst>
          <pc:docMk/>
          <pc:sldMk cId="4205135546" sldId="386"/>
        </pc:sldMkLst>
      </pc:sldChg>
      <pc:sldChg chg="addSp modSp new mod">
        <pc:chgData name="E Sreenivasa Reddy" userId="1ce047b77cf9e6b5" providerId="LiveId" clId="{94987D36-3269-4250-A340-8BB2CD7D931A}" dt="2025-07-24T05:19:18.578" v="201" actId="20577"/>
        <pc:sldMkLst>
          <pc:docMk/>
          <pc:sldMk cId="3599253494" sldId="388"/>
        </pc:sldMkLst>
        <pc:spChg chg="add mod">
          <ac:chgData name="E Sreenivasa Reddy" userId="1ce047b77cf9e6b5" providerId="LiveId" clId="{94987D36-3269-4250-A340-8BB2CD7D931A}" dt="2025-07-24T05:19:18.578" v="201" actId="20577"/>
          <ac:spMkLst>
            <pc:docMk/>
            <pc:sldMk cId="3599253494" sldId="388"/>
            <ac:spMk id="6" creationId="{BC2BAEBE-8976-447B-B264-E4E2F775C6FD}"/>
          </ac:spMkLst>
        </pc:spChg>
      </pc:sldChg>
      <pc:sldChg chg="addSp delSp modSp new mod">
        <pc:chgData name="E Sreenivasa Reddy" userId="1ce047b77cf9e6b5" providerId="LiveId" clId="{94987D36-3269-4250-A340-8BB2CD7D931A}" dt="2025-07-25T04:29:59.836" v="240"/>
        <pc:sldMkLst>
          <pc:docMk/>
          <pc:sldMk cId="3727364433" sldId="389"/>
        </pc:sldMkLst>
        <pc:picChg chg="add del mod">
          <ac:chgData name="E Sreenivasa Reddy" userId="1ce047b77cf9e6b5" providerId="LiveId" clId="{94987D36-3269-4250-A340-8BB2CD7D931A}" dt="2025-07-25T04:28:08.862" v="239" actId="478"/>
          <ac:picMkLst>
            <pc:docMk/>
            <pc:sldMk cId="3727364433" sldId="389"/>
            <ac:picMk id="5" creationId="{50B3A283-10EF-88FB-57B7-0BC71D08D0D9}"/>
          </ac:picMkLst>
        </pc:picChg>
        <pc:picChg chg="add">
          <ac:chgData name="E Sreenivasa Reddy" userId="1ce047b77cf9e6b5" providerId="LiveId" clId="{94987D36-3269-4250-A340-8BB2CD7D931A}" dt="2025-07-25T04:29:59.836" v="240"/>
          <ac:picMkLst>
            <pc:docMk/>
            <pc:sldMk cId="3727364433" sldId="389"/>
            <ac:picMk id="6" creationId="{FA32C896-DF04-ADC5-91C1-87A70599A7FE}"/>
          </ac:picMkLst>
        </pc:picChg>
      </pc:sldChg>
      <pc:sldChg chg="new">
        <pc:chgData name="E Sreenivasa Reddy" userId="1ce047b77cf9e6b5" providerId="LiveId" clId="{94987D36-3269-4250-A340-8BB2CD7D931A}" dt="2025-07-25T04:30:03.350" v="241" actId="680"/>
        <pc:sldMkLst>
          <pc:docMk/>
          <pc:sldMk cId="4104449999" sldId="390"/>
        </pc:sldMkLst>
      </pc:sldChg>
      <pc:sldChg chg="addSp new">
        <pc:chgData name="E Sreenivasa Reddy" userId="1ce047b77cf9e6b5" providerId="LiveId" clId="{94987D36-3269-4250-A340-8BB2CD7D931A}" dt="2025-07-25T04:31:15.395" v="245"/>
        <pc:sldMkLst>
          <pc:docMk/>
          <pc:sldMk cId="1332010030" sldId="391"/>
        </pc:sldMkLst>
        <pc:picChg chg="add">
          <ac:chgData name="E Sreenivasa Reddy" userId="1ce047b77cf9e6b5" providerId="LiveId" clId="{94987D36-3269-4250-A340-8BB2CD7D931A}" dt="2025-07-25T04:31:15.395" v="245"/>
          <ac:picMkLst>
            <pc:docMk/>
            <pc:sldMk cId="1332010030" sldId="391"/>
            <ac:picMk id="5" creationId="{5984D3F5-C2B9-B2A8-DF0C-31E2F4785330}"/>
          </ac:picMkLst>
        </pc:picChg>
      </pc:sldChg>
      <pc:sldMasterChg chg="delSldLayout">
        <pc:chgData name="E Sreenivasa Reddy" userId="1ce047b77cf9e6b5" providerId="LiveId" clId="{94987D36-3269-4250-A340-8BB2CD7D931A}" dt="2025-07-09T05:13:21.044" v="15" actId="2696"/>
        <pc:sldMasterMkLst>
          <pc:docMk/>
          <pc:sldMasterMk cId="2204624535" sldId="2147483685"/>
        </pc:sldMasterMkLst>
        <pc:sldLayoutChg chg="del">
          <pc:chgData name="E Sreenivasa Reddy" userId="1ce047b77cf9e6b5" providerId="LiveId" clId="{94987D36-3269-4250-A340-8BB2CD7D931A}" dt="2025-07-09T05:13:21.044" v="15" actId="2696"/>
          <pc:sldLayoutMkLst>
            <pc:docMk/>
            <pc:sldMasterMk cId="2204624535" sldId="2147483685"/>
            <pc:sldLayoutMk cId="3863655843" sldId="2147483698"/>
          </pc:sldLayoutMkLst>
        </pc:sldLayoutChg>
      </pc:sldMasterChg>
    </pc:docChg>
  </pc:docChgLst>
  <pc:docChgLst>
    <pc:chgData name="E Sreenivasa Reddy" userId="1ce047b77cf9e6b5" providerId="LiveId" clId="{945B12D7-75A9-41F2-9880-8C3DD6376132}"/>
    <pc:docChg chg="custSel addSld delSld modSld">
      <pc:chgData name="E Sreenivasa Reddy" userId="1ce047b77cf9e6b5" providerId="LiveId" clId="{945B12D7-75A9-41F2-9880-8C3DD6376132}" dt="2022-01-23T11:33:33.257" v="18" actId="47"/>
      <pc:docMkLst>
        <pc:docMk/>
      </pc:docMkLst>
      <pc:sldChg chg="del">
        <pc:chgData name="E Sreenivasa Reddy" userId="1ce047b77cf9e6b5" providerId="LiveId" clId="{945B12D7-75A9-41F2-9880-8C3DD6376132}" dt="2022-01-23T11:33:33.257" v="18" actId="47"/>
        <pc:sldMkLst>
          <pc:docMk/>
          <pc:sldMk cId="0" sldId="269"/>
        </pc:sldMkLst>
      </pc:sldChg>
      <pc:sldChg chg="del">
        <pc:chgData name="E Sreenivasa Reddy" userId="1ce047b77cf9e6b5" providerId="LiveId" clId="{945B12D7-75A9-41F2-9880-8C3DD6376132}" dt="2022-01-23T11:33:11.749" v="16" actId="47"/>
        <pc:sldMkLst>
          <pc:docMk/>
          <pc:sldMk cId="0" sldId="284"/>
        </pc:sldMkLst>
      </pc:sldChg>
      <pc:sldChg chg="del">
        <pc:chgData name="E Sreenivasa Reddy" userId="1ce047b77cf9e6b5" providerId="LiveId" clId="{945B12D7-75A9-41F2-9880-8C3DD6376132}" dt="2022-01-23T11:33:13.829" v="17" actId="47"/>
        <pc:sldMkLst>
          <pc:docMk/>
          <pc:sldMk cId="0" sldId="285"/>
        </pc:sldMkLst>
      </pc:sldChg>
      <pc:sldChg chg="modSp mod">
        <pc:chgData name="E Sreenivasa Reddy" userId="1ce047b77cf9e6b5" providerId="LiveId" clId="{945B12D7-75A9-41F2-9880-8C3DD6376132}" dt="2022-01-23T11:07:18.674" v="0" actId="207"/>
        <pc:sldMkLst>
          <pc:docMk/>
          <pc:sldMk cId="1073043120" sldId="298"/>
        </pc:sldMkLst>
      </pc:sldChg>
      <pc:sldChg chg="del">
        <pc:chgData name="E Sreenivasa Reddy" userId="1ce047b77cf9e6b5" providerId="LiveId" clId="{945B12D7-75A9-41F2-9880-8C3DD6376132}" dt="2022-01-23T11:08:10.861" v="6" actId="47"/>
        <pc:sldMkLst>
          <pc:docMk/>
          <pc:sldMk cId="3919175548" sldId="299"/>
        </pc:sldMkLst>
      </pc:sldChg>
      <pc:sldChg chg="del">
        <pc:chgData name="E Sreenivasa Reddy" userId="1ce047b77cf9e6b5" providerId="LiveId" clId="{945B12D7-75A9-41F2-9880-8C3DD6376132}" dt="2022-01-23T11:07:37.478" v="1" actId="47"/>
        <pc:sldMkLst>
          <pc:docMk/>
          <pc:sldMk cId="2759665678" sldId="300"/>
        </pc:sldMkLst>
      </pc:sldChg>
      <pc:sldChg chg="del">
        <pc:chgData name="E Sreenivasa Reddy" userId="1ce047b77cf9e6b5" providerId="LiveId" clId="{945B12D7-75A9-41F2-9880-8C3DD6376132}" dt="2022-01-23T11:07:41.762" v="2" actId="47"/>
        <pc:sldMkLst>
          <pc:docMk/>
          <pc:sldMk cId="1867941735" sldId="301"/>
        </pc:sldMkLst>
      </pc:sldChg>
      <pc:sldChg chg="del">
        <pc:chgData name="E Sreenivasa Reddy" userId="1ce047b77cf9e6b5" providerId="LiveId" clId="{945B12D7-75A9-41F2-9880-8C3DD6376132}" dt="2022-01-23T11:07:42.635" v="3" actId="47"/>
        <pc:sldMkLst>
          <pc:docMk/>
          <pc:sldMk cId="57265418" sldId="302"/>
        </pc:sldMkLst>
      </pc:sldChg>
      <pc:sldChg chg="del">
        <pc:chgData name="E Sreenivasa Reddy" userId="1ce047b77cf9e6b5" providerId="LiveId" clId="{945B12D7-75A9-41F2-9880-8C3DD6376132}" dt="2022-01-23T11:07:43.409" v="4" actId="47"/>
        <pc:sldMkLst>
          <pc:docMk/>
          <pc:sldMk cId="51410296" sldId="303"/>
        </pc:sldMkLst>
      </pc:sldChg>
      <pc:sldChg chg="del">
        <pc:chgData name="E Sreenivasa Reddy" userId="1ce047b77cf9e6b5" providerId="LiveId" clId="{945B12D7-75A9-41F2-9880-8C3DD6376132}" dt="2022-01-23T11:07:44.090" v="5" actId="47"/>
        <pc:sldMkLst>
          <pc:docMk/>
          <pc:sldMk cId="271870619" sldId="304"/>
        </pc:sldMkLst>
      </pc:sldChg>
      <pc:sldChg chg="del">
        <pc:chgData name="E Sreenivasa Reddy" userId="1ce047b77cf9e6b5" providerId="LiveId" clId="{945B12D7-75A9-41F2-9880-8C3DD6376132}" dt="2022-01-23T11:08:11.897" v="7" actId="47"/>
        <pc:sldMkLst>
          <pc:docMk/>
          <pc:sldMk cId="2860017134" sldId="305"/>
        </pc:sldMkLst>
      </pc:sldChg>
      <pc:sldChg chg="modSp mod">
        <pc:chgData name="E Sreenivasa Reddy" userId="1ce047b77cf9e6b5" providerId="LiveId" clId="{945B12D7-75A9-41F2-9880-8C3DD6376132}" dt="2022-01-23T11:29:26.435" v="9" actId="27636"/>
        <pc:sldMkLst>
          <pc:docMk/>
          <pc:sldMk cId="2922906970" sldId="306"/>
        </pc:sldMkLst>
      </pc:sldChg>
      <pc:sldChg chg="modSp mod">
        <pc:chgData name="E Sreenivasa Reddy" userId="1ce047b77cf9e6b5" providerId="LiveId" clId="{945B12D7-75A9-41F2-9880-8C3DD6376132}" dt="2022-01-23T11:29:26.451" v="10" actId="27636"/>
        <pc:sldMkLst>
          <pc:docMk/>
          <pc:sldMk cId="3830665577" sldId="307"/>
        </pc:sldMkLst>
      </pc:sldChg>
      <pc:sldChg chg="modSp mod">
        <pc:chgData name="E Sreenivasa Reddy" userId="1ce047b77cf9e6b5" providerId="LiveId" clId="{945B12D7-75A9-41F2-9880-8C3DD6376132}" dt="2022-01-23T11:29:26.451" v="11" actId="27636"/>
        <pc:sldMkLst>
          <pc:docMk/>
          <pc:sldMk cId="955587705" sldId="310"/>
        </pc:sldMkLst>
      </pc:sldChg>
      <pc:sldChg chg="modSp mod">
        <pc:chgData name="E Sreenivasa Reddy" userId="1ce047b77cf9e6b5" providerId="LiveId" clId="{945B12D7-75A9-41F2-9880-8C3DD6376132}" dt="2022-01-23T11:29:26.451" v="12" actId="27636"/>
        <pc:sldMkLst>
          <pc:docMk/>
          <pc:sldMk cId="2001080635" sldId="311"/>
        </pc:sldMkLst>
      </pc:sldChg>
      <pc:sldChg chg="del">
        <pc:chgData name="E Sreenivasa Reddy" userId="1ce047b77cf9e6b5" providerId="LiveId" clId="{945B12D7-75A9-41F2-9880-8C3DD6376132}" dt="2022-01-23T11:30:28.830" v="13" actId="2696"/>
        <pc:sldMkLst>
          <pc:docMk/>
          <pc:sldMk cId="666409372" sldId="328"/>
        </pc:sldMkLst>
      </pc:sldChg>
      <pc:sldChg chg="del">
        <pc:chgData name="E Sreenivasa Reddy" userId="1ce047b77cf9e6b5" providerId="LiveId" clId="{945B12D7-75A9-41F2-9880-8C3DD6376132}" dt="2022-01-23T11:30:28.830" v="13" actId="2696"/>
        <pc:sldMkLst>
          <pc:docMk/>
          <pc:sldMk cId="1065192132" sldId="329"/>
        </pc:sldMkLst>
      </pc:sldChg>
      <pc:sldChg chg="del">
        <pc:chgData name="E Sreenivasa Reddy" userId="1ce047b77cf9e6b5" providerId="LiveId" clId="{945B12D7-75A9-41F2-9880-8C3DD6376132}" dt="2022-01-23T11:30:28.830" v="13" actId="2696"/>
        <pc:sldMkLst>
          <pc:docMk/>
          <pc:sldMk cId="3899729107" sldId="330"/>
        </pc:sldMkLst>
      </pc:sldChg>
      <pc:sldChg chg="del">
        <pc:chgData name="E Sreenivasa Reddy" userId="1ce047b77cf9e6b5" providerId="LiveId" clId="{945B12D7-75A9-41F2-9880-8C3DD6376132}" dt="2022-01-23T11:30:28.830" v="13" actId="2696"/>
        <pc:sldMkLst>
          <pc:docMk/>
          <pc:sldMk cId="2284952233" sldId="331"/>
        </pc:sldMkLst>
      </pc:sldChg>
      <pc:sldChg chg="del">
        <pc:chgData name="E Sreenivasa Reddy" userId="1ce047b77cf9e6b5" providerId="LiveId" clId="{945B12D7-75A9-41F2-9880-8C3DD6376132}" dt="2022-01-23T11:30:28.830" v="13" actId="2696"/>
        <pc:sldMkLst>
          <pc:docMk/>
          <pc:sldMk cId="705625787" sldId="332"/>
        </pc:sldMkLst>
      </pc:sldChg>
      <pc:sldChg chg="del">
        <pc:chgData name="E Sreenivasa Reddy" userId="1ce047b77cf9e6b5" providerId="LiveId" clId="{945B12D7-75A9-41F2-9880-8C3DD6376132}" dt="2022-01-23T11:30:28.830" v="13" actId="2696"/>
        <pc:sldMkLst>
          <pc:docMk/>
          <pc:sldMk cId="0" sldId="333"/>
        </pc:sldMkLst>
      </pc:sldChg>
      <pc:sldChg chg="add del">
        <pc:chgData name="E Sreenivasa Reddy" userId="1ce047b77cf9e6b5" providerId="LiveId" clId="{945B12D7-75A9-41F2-9880-8C3DD6376132}" dt="2022-01-23T11:31:32.328" v="15" actId="47"/>
        <pc:sldMkLst>
          <pc:docMk/>
          <pc:sldMk cId="2237199515" sldId="333"/>
        </pc:sldMkLst>
      </pc:sldChg>
      <pc:sldChg chg="del">
        <pc:chgData name="E Sreenivasa Reddy" userId="1ce047b77cf9e6b5" providerId="LiveId" clId="{945B12D7-75A9-41F2-9880-8C3DD6376132}" dt="2022-01-23T11:30:28.830" v="13" actId="2696"/>
        <pc:sldMkLst>
          <pc:docMk/>
          <pc:sldMk cId="83692490" sldId="334"/>
        </pc:sldMkLst>
      </pc:sldChg>
      <pc:sldChg chg="add">
        <pc:chgData name="E Sreenivasa Reddy" userId="1ce047b77cf9e6b5" providerId="LiveId" clId="{945B12D7-75A9-41F2-9880-8C3DD6376132}" dt="2022-01-23T11:30:47.175" v="14"/>
        <pc:sldMkLst>
          <pc:docMk/>
          <pc:sldMk cId="4191562396" sldId="33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A9F58-3A21-4BCB-BDEE-1DF989F3E2E4}" type="doc">
      <dgm:prSet loTypeId="urn:microsoft.com/office/officeart/2005/8/layout/radial1" loCatId="cycle" qsTypeId="urn:microsoft.com/office/officeart/2005/8/quickstyle/3d1" qsCatId="3D" csTypeId="urn:microsoft.com/office/officeart/2005/8/colors/accent1_2" csCatId="accent1" phldr="1"/>
      <dgm:spPr/>
      <dgm:t>
        <a:bodyPr/>
        <a:lstStyle/>
        <a:p>
          <a:pPr rtl="1"/>
          <a:endParaRPr lang="x-none"/>
        </a:p>
      </dgm:t>
    </dgm:pt>
    <dgm:pt modelId="{300C59DB-B599-43E3-9FCC-DFA69FC52C72}">
      <dgm:prSet phldrT="[Text]"/>
      <dgm:spPr/>
      <dgm:t>
        <a:bodyPr/>
        <a:lstStyle/>
        <a:p>
          <a:pPr rtl="1"/>
          <a:r>
            <a:rPr lang="en-US" dirty="0">
              <a:solidFill>
                <a:srgbClr val="FF0000"/>
              </a:solidFill>
            </a:rPr>
            <a:t>AI</a:t>
          </a:r>
          <a:endParaRPr lang="x-none" dirty="0">
            <a:solidFill>
              <a:srgbClr val="FF0000"/>
            </a:solidFill>
          </a:endParaRPr>
        </a:p>
      </dgm:t>
    </dgm:pt>
    <dgm:pt modelId="{09F74571-73D1-48BC-8AAC-CBA93EE3D14D}" type="parTrans" cxnId="{03F6C369-80DC-4976-AE27-5E6534ED23FF}">
      <dgm:prSet/>
      <dgm:spPr/>
      <dgm:t>
        <a:bodyPr/>
        <a:lstStyle/>
        <a:p>
          <a:pPr rtl="1"/>
          <a:endParaRPr lang="x-none">
            <a:solidFill>
              <a:srgbClr val="FF0000"/>
            </a:solidFill>
          </a:endParaRPr>
        </a:p>
      </dgm:t>
    </dgm:pt>
    <dgm:pt modelId="{F740DECA-49AD-421B-AD21-501EF8D74DAE}" type="sibTrans" cxnId="{03F6C369-80DC-4976-AE27-5E6534ED23FF}">
      <dgm:prSet/>
      <dgm:spPr/>
      <dgm:t>
        <a:bodyPr/>
        <a:lstStyle/>
        <a:p>
          <a:pPr rtl="1"/>
          <a:endParaRPr lang="x-none">
            <a:solidFill>
              <a:srgbClr val="FF0000"/>
            </a:solidFill>
          </a:endParaRPr>
        </a:p>
      </dgm:t>
    </dgm:pt>
    <dgm:pt modelId="{E24D6500-6AF1-4465-B167-5417FF2D3342}">
      <dgm:prSet phldrT="[Text]"/>
      <dgm:spPr>
        <a:solidFill>
          <a:srgbClr val="FFFF00"/>
        </a:solidFill>
      </dgm:spPr>
      <dgm:t>
        <a:bodyPr/>
        <a:lstStyle/>
        <a:p>
          <a:pPr algn="ctr" rtl="0"/>
          <a:r>
            <a:rPr lang="en-US" dirty="0">
              <a:solidFill>
                <a:srgbClr val="FF0000"/>
              </a:solidFill>
            </a:rPr>
            <a:t>Acting humanly</a:t>
          </a:r>
          <a:endParaRPr lang="x-none" dirty="0">
            <a:solidFill>
              <a:srgbClr val="FF0000"/>
            </a:solidFill>
          </a:endParaRPr>
        </a:p>
      </dgm:t>
    </dgm:pt>
    <dgm:pt modelId="{0D1EE1F9-336B-460F-B9CA-4D5FBD66AD80}" type="parTrans" cxnId="{D1541468-A1FF-452C-AF81-8A6D7B71CF29}">
      <dgm:prSet/>
      <dgm:spPr/>
      <dgm:t>
        <a:bodyPr/>
        <a:lstStyle/>
        <a:p>
          <a:pPr rtl="1"/>
          <a:endParaRPr lang="x-none">
            <a:solidFill>
              <a:srgbClr val="FF0000"/>
            </a:solidFill>
          </a:endParaRPr>
        </a:p>
      </dgm:t>
    </dgm:pt>
    <dgm:pt modelId="{E5D1FA58-AF5F-47E3-A473-21DC53EFA35E}" type="sibTrans" cxnId="{D1541468-A1FF-452C-AF81-8A6D7B71CF29}">
      <dgm:prSet/>
      <dgm:spPr/>
      <dgm:t>
        <a:bodyPr/>
        <a:lstStyle/>
        <a:p>
          <a:pPr rtl="1"/>
          <a:endParaRPr lang="x-none">
            <a:solidFill>
              <a:srgbClr val="FF0000"/>
            </a:solidFill>
          </a:endParaRPr>
        </a:p>
      </dgm:t>
    </dgm:pt>
    <dgm:pt modelId="{F2B9E0ED-294A-4676-A7AB-3784D2056AD9}">
      <dgm:prSet phldrT="[Text]"/>
      <dgm:spPr>
        <a:solidFill>
          <a:srgbClr val="FFFF00"/>
        </a:solidFill>
      </dgm:spPr>
      <dgm:t>
        <a:bodyPr/>
        <a:lstStyle/>
        <a:p>
          <a:pPr rtl="1"/>
          <a:r>
            <a:rPr lang="en-US" dirty="0">
              <a:solidFill>
                <a:srgbClr val="FF0000"/>
              </a:solidFill>
            </a:rPr>
            <a:t>Thinking rationally</a:t>
          </a:r>
          <a:endParaRPr lang="x-none" dirty="0">
            <a:solidFill>
              <a:srgbClr val="FF0000"/>
            </a:solidFill>
          </a:endParaRPr>
        </a:p>
      </dgm:t>
    </dgm:pt>
    <dgm:pt modelId="{639EAA62-A136-4B34-8551-34C1C629C075}" type="parTrans" cxnId="{2606AA23-489E-49EA-B695-273E658CFB00}">
      <dgm:prSet/>
      <dgm:spPr/>
      <dgm:t>
        <a:bodyPr/>
        <a:lstStyle/>
        <a:p>
          <a:pPr rtl="1"/>
          <a:endParaRPr lang="x-none">
            <a:solidFill>
              <a:srgbClr val="FF0000"/>
            </a:solidFill>
          </a:endParaRPr>
        </a:p>
      </dgm:t>
    </dgm:pt>
    <dgm:pt modelId="{452B0107-E29A-4FEC-9A33-024E361C264D}" type="sibTrans" cxnId="{2606AA23-489E-49EA-B695-273E658CFB00}">
      <dgm:prSet/>
      <dgm:spPr/>
      <dgm:t>
        <a:bodyPr/>
        <a:lstStyle/>
        <a:p>
          <a:pPr rtl="1"/>
          <a:endParaRPr lang="x-none">
            <a:solidFill>
              <a:srgbClr val="FF0000"/>
            </a:solidFill>
          </a:endParaRPr>
        </a:p>
      </dgm:t>
    </dgm:pt>
    <dgm:pt modelId="{646AF422-803A-473C-9595-8B1F3E492A4C}">
      <dgm:prSet phldrT="[Text]"/>
      <dgm:spPr>
        <a:solidFill>
          <a:srgbClr val="FFFF00"/>
        </a:solidFill>
      </dgm:spPr>
      <dgm:t>
        <a:bodyPr/>
        <a:lstStyle/>
        <a:p>
          <a:pPr rtl="1"/>
          <a:r>
            <a:rPr lang="en-US" dirty="0">
              <a:solidFill>
                <a:srgbClr val="FF0000"/>
              </a:solidFill>
            </a:rPr>
            <a:t>Acting rationally</a:t>
          </a:r>
          <a:endParaRPr lang="x-none" dirty="0">
            <a:solidFill>
              <a:srgbClr val="FF0000"/>
            </a:solidFill>
          </a:endParaRPr>
        </a:p>
      </dgm:t>
    </dgm:pt>
    <dgm:pt modelId="{DF20672D-473C-4A0D-843A-A6D6662CF7AF}" type="parTrans" cxnId="{3FD77073-71B6-4E29-BFFC-4C804EC5D4AB}">
      <dgm:prSet/>
      <dgm:spPr/>
      <dgm:t>
        <a:bodyPr/>
        <a:lstStyle/>
        <a:p>
          <a:pPr rtl="1"/>
          <a:endParaRPr lang="x-none">
            <a:solidFill>
              <a:srgbClr val="FF0000"/>
            </a:solidFill>
          </a:endParaRPr>
        </a:p>
      </dgm:t>
    </dgm:pt>
    <dgm:pt modelId="{0AB63E8A-A5E3-4CC0-A9B0-FB6E450BF054}" type="sibTrans" cxnId="{3FD77073-71B6-4E29-BFFC-4C804EC5D4AB}">
      <dgm:prSet/>
      <dgm:spPr/>
      <dgm:t>
        <a:bodyPr/>
        <a:lstStyle/>
        <a:p>
          <a:pPr rtl="1"/>
          <a:endParaRPr lang="x-none">
            <a:solidFill>
              <a:srgbClr val="FF0000"/>
            </a:solidFill>
          </a:endParaRPr>
        </a:p>
      </dgm:t>
    </dgm:pt>
    <dgm:pt modelId="{1F7FDBCB-B532-4AF5-95ED-9305D83F8E2F}">
      <dgm:prSet phldrT="[Text]"/>
      <dgm:spPr>
        <a:solidFill>
          <a:srgbClr val="FFFF00"/>
        </a:solidFill>
      </dgm:spPr>
      <dgm:t>
        <a:bodyPr/>
        <a:lstStyle/>
        <a:p>
          <a:pPr rtl="1"/>
          <a:r>
            <a:rPr lang="en-US" dirty="0">
              <a:solidFill>
                <a:srgbClr val="FF0000"/>
              </a:solidFill>
            </a:rPr>
            <a:t>Thinking humanly</a:t>
          </a:r>
          <a:endParaRPr lang="x-none" dirty="0">
            <a:solidFill>
              <a:srgbClr val="FF0000"/>
            </a:solidFill>
          </a:endParaRPr>
        </a:p>
      </dgm:t>
    </dgm:pt>
    <dgm:pt modelId="{1661C6DB-71E5-4E14-936C-DE2333940BE5}" type="parTrans" cxnId="{BBBB89CB-6F2E-4467-90DC-860CAB8DD948}">
      <dgm:prSet/>
      <dgm:spPr/>
      <dgm:t>
        <a:bodyPr/>
        <a:lstStyle/>
        <a:p>
          <a:pPr rtl="1"/>
          <a:endParaRPr lang="x-none">
            <a:solidFill>
              <a:srgbClr val="FF0000"/>
            </a:solidFill>
          </a:endParaRPr>
        </a:p>
      </dgm:t>
    </dgm:pt>
    <dgm:pt modelId="{476BADDB-8963-409B-861B-57777C76811F}" type="sibTrans" cxnId="{BBBB89CB-6F2E-4467-90DC-860CAB8DD948}">
      <dgm:prSet/>
      <dgm:spPr/>
      <dgm:t>
        <a:bodyPr/>
        <a:lstStyle/>
        <a:p>
          <a:pPr rtl="1"/>
          <a:endParaRPr lang="x-none">
            <a:solidFill>
              <a:srgbClr val="FF0000"/>
            </a:solidFill>
          </a:endParaRPr>
        </a:p>
      </dgm:t>
    </dgm:pt>
    <dgm:pt modelId="{D9834BC9-2516-4E5B-A97B-DE4EC34D521E}" type="pres">
      <dgm:prSet presAssocID="{473A9F58-3A21-4BCB-BDEE-1DF989F3E2E4}" presName="cycle" presStyleCnt="0">
        <dgm:presLayoutVars>
          <dgm:chMax val="1"/>
          <dgm:dir/>
          <dgm:animLvl val="ctr"/>
          <dgm:resizeHandles val="exact"/>
        </dgm:presLayoutVars>
      </dgm:prSet>
      <dgm:spPr/>
    </dgm:pt>
    <dgm:pt modelId="{D9FC2559-ECDB-4542-9FB1-1BCC54748855}" type="pres">
      <dgm:prSet presAssocID="{300C59DB-B599-43E3-9FCC-DFA69FC52C72}" presName="centerShape" presStyleLbl="node0" presStyleIdx="0" presStyleCnt="1"/>
      <dgm:spPr/>
    </dgm:pt>
    <dgm:pt modelId="{A11BAB56-2430-4E47-B154-4BE3D6868002}" type="pres">
      <dgm:prSet presAssocID="{0D1EE1F9-336B-460F-B9CA-4D5FBD66AD80}" presName="Name9" presStyleLbl="parChTrans1D2" presStyleIdx="0" presStyleCnt="4"/>
      <dgm:spPr/>
    </dgm:pt>
    <dgm:pt modelId="{6023B47E-828E-42F6-99AC-8377960487FB}" type="pres">
      <dgm:prSet presAssocID="{0D1EE1F9-336B-460F-B9CA-4D5FBD66AD80}" presName="connTx" presStyleLbl="parChTrans1D2" presStyleIdx="0" presStyleCnt="4"/>
      <dgm:spPr/>
    </dgm:pt>
    <dgm:pt modelId="{1950803B-9462-4438-AD08-0729B833DD09}" type="pres">
      <dgm:prSet presAssocID="{E24D6500-6AF1-4465-B167-5417FF2D3342}" presName="node" presStyleLbl="node1" presStyleIdx="0" presStyleCnt="4" custRadScaleRad="101053" custRadScaleInc="-904">
        <dgm:presLayoutVars>
          <dgm:bulletEnabled val="1"/>
        </dgm:presLayoutVars>
      </dgm:prSet>
      <dgm:spPr/>
    </dgm:pt>
    <dgm:pt modelId="{2C1D839A-FED8-4F27-B447-7DBCA6FCC1F7}" type="pres">
      <dgm:prSet presAssocID="{639EAA62-A136-4B34-8551-34C1C629C075}" presName="Name9" presStyleLbl="parChTrans1D2" presStyleIdx="1" presStyleCnt="4"/>
      <dgm:spPr/>
    </dgm:pt>
    <dgm:pt modelId="{43E051FD-53F9-4CD3-BCBE-B1F9BE9EAE1A}" type="pres">
      <dgm:prSet presAssocID="{639EAA62-A136-4B34-8551-34C1C629C075}" presName="connTx" presStyleLbl="parChTrans1D2" presStyleIdx="1" presStyleCnt="4"/>
      <dgm:spPr/>
    </dgm:pt>
    <dgm:pt modelId="{E987DB43-F1B1-4FCB-BD7C-F08E9809DB33}" type="pres">
      <dgm:prSet presAssocID="{F2B9E0ED-294A-4676-A7AB-3784D2056AD9}" presName="node" presStyleLbl="node1" presStyleIdx="1" presStyleCnt="4">
        <dgm:presLayoutVars>
          <dgm:bulletEnabled val="1"/>
        </dgm:presLayoutVars>
      </dgm:prSet>
      <dgm:spPr/>
    </dgm:pt>
    <dgm:pt modelId="{7537A285-7552-4615-915B-54E19C9237F3}" type="pres">
      <dgm:prSet presAssocID="{DF20672D-473C-4A0D-843A-A6D6662CF7AF}" presName="Name9" presStyleLbl="parChTrans1D2" presStyleIdx="2" presStyleCnt="4"/>
      <dgm:spPr/>
    </dgm:pt>
    <dgm:pt modelId="{E33ACB42-1868-402F-89A6-D2FD0B107DDD}" type="pres">
      <dgm:prSet presAssocID="{DF20672D-473C-4A0D-843A-A6D6662CF7AF}" presName="connTx" presStyleLbl="parChTrans1D2" presStyleIdx="2" presStyleCnt="4"/>
      <dgm:spPr/>
    </dgm:pt>
    <dgm:pt modelId="{C638AF05-FDF9-40DA-9856-85AFB6A53CC1}" type="pres">
      <dgm:prSet presAssocID="{646AF422-803A-473C-9595-8B1F3E492A4C}" presName="node" presStyleLbl="node1" presStyleIdx="2" presStyleCnt="4">
        <dgm:presLayoutVars>
          <dgm:bulletEnabled val="1"/>
        </dgm:presLayoutVars>
      </dgm:prSet>
      <dgm:spPr/>
    </dgm:pt>
    <dgm:pt modelId="{D9BE26E4-E849-4167-98CF-8B117D78318D}" type="pres">
      <dgm:prSet presAssocID="{1661C6DB-71E5-4E14-936C-DE2333940BE5}" presName="Name9" presStyleLbl="parChTrans1D2" presStyleIdx="3" presStyleCnt="4"/>
      <dgm:spPr/>
    </dgm:pt>
    <dgm:pt modelId="{4F4A42A1-F73B-448D-80A1-8E8B6A50BF29}" type="pres">
      <dgm:prSet presAssocID="{1661C6DB-71E5-4E14-936C-DE2333940BE5}" presName="connTx" presStyleLbl="parChTrans1D2" presStyleIdx="3" presStyleCnt="4"/>
      <dgm:spPr/>
    </dgm:pt>
    <dgm:pt modelId="{8CC76A05-FBAF-412A-8336-575245AAB4EC}" type="pres">
      <dgm:prSet presAssocID="{1F7FDBCB-B532-4AF5-95ED-9305D83F8E2F}" presName="node" presStyleLbl="node1" presStyleIdx="3" presStyleCnt="4">
        <dgm:presLayoutVars>
          <dgm:bulletEnabled val="1"/>
        </dgm:presLayoutVars>
      </dgm:prSet>
      <dgm:spPr/>
    </dgm:pt>
  </dgm:ptLst>
  <dgm:cxnLst>
    <dgm:cxn modelId="{D762B306-B1A3-4BD7-B081-338A15CB38C5}" type="presOf" srcId="{1661C6DB-71E5-4E14-936C-DE2333940BE5}" destId="{4F4A42A1-F73B-448D-80A1-8E8B6A50BF29}" srcOrd="1" destOrd="0" presId="urn:microsoft.com/office/officeart/2005/8/layout/radial1"/>
    <dgm:cxn modelId="{2606AA23-489E-49EA-B695-273E658CFB00}" srcId="{300C59DB-B599-43E3-9FCC-DFA69FC52C72}" destId="{F2B9E0ED-294A-4676-A7AB-3784D2056AD9}" srcOrd="1" destOrd="0" parTransId="{639EAA62-A136-4B34-8551-34C1C629C075}" sibTransId="{452B0107-E29A-4FEC-9A33-024E361C264D}"/>
    <dgm:cxn modelId="{DF85B82C-E674-40AA-91B9-956AB0B938D8}" type="presOf" srcId="{E24D6500-6AF1-4465-B167-5417FF2D3342}" destId="{1950803B-9462-4438-AD08-0729B833DD09}" srcOrd="0" destOrd="0" presId="urn:microsoft.com/office/officeart/2005/8/layout/radial1"/>
    <dgm:cxn modelId="{1B22F337-E5DB-4974-993F-5F607E6E919F}" type="presOf" srcId="{1661C6DB-71E5-4E14-936C-DE2333940BE5}" destId="{D9BE26E4-E849-4167-98CF-8B117D78318D}" srcOrd="0" destOrd="0" presId="urn:microsoft.com/office/officeart/2005/8/layout/radial1"/>
    <dgm:cxn modelId="{CE8EEA5E-E082-40A8-880A-301565BD8B70}" type="presOf" srcId="{DF20672D-473C-4A0D-843A-A6D6662CF7AF}" destId="{7537A285-7552-4615-915B-54E19C9237F3}" srcOrd="0" destOrd="0" presId="urn:microsoft.com/office/officeart/2005/8/layout/radial1"/>
    <dgm:cxn modelId="{96CF2262-7CEB-47C5-B434-8AB2468E5A77}" type="presOf" srcId="{F2B9E0ED-294A-4676-A7AB-3784D2056AD9}" destId="{E987DB43-F1B1-4FCB-BD7C-F08E9809DB33}" srcOrd="0" destOrd="0" presId="urn:microsoft.com/office/officeart/2005/8/layout/radial1"/>
    <dgm:cxn modelId="{D1541468-A1FF-452C-AF81-8A6D7B71CF29}" srcId="{300C59DB-B599-43E3-9FCC-DFA69FC52C72}" destId="{E24D6500-6AF1-4465-B167-5417FF2D3342}" srcOrd="0" destOrd="0" parTransId="{0D1EE1F9-336B-460F-B9CA-4D5FBD66AD80}" sibTransId="{E5D1FA58-AF5F-47E3-A473-21DC53EFA35E}"/>
    <dgm:cxn modelId="{03F6C369-80DC-4976-AE27-5E6534ED23FF}" srcId="{473A9F58-3A21-4BCB-BDEE-1DF989F3E2E4}" destId="{300C59DB-B599-43E3-9FCC-DFA69FC52C72}" srcOrd="0" destOrd="0" parTransId="{09F74571-73D1-48BC-8AAC-CBA93EE3D14D}" sibTransId="{F740DECA-49AD-421B-AD21-501EF8D74DAE}"/>
    <dgm:cxn modelId="{66B76E70-0C50-45D9-90E0-4A2815F21C15}" type="presOf" srcId="{646AF422-803A-473C-9595-8B1F3E492A4C}" destId="{C638AF05-FDF9-40DA-9856-85AFB6A53CC1}" srcOrd="0" destOrd="0" presId="urn:microsoft.com/office/officeart/2005/8/layout/radial1"/>
    <dgm:cxn modelId="{3FD77073-71B6-4E29-BFFC-4C804EC5D4AB}" srcId="{300C59DB-B599-43E3-9FCC-DFA69FC52C72}" destId="{646AF422-803A-473C-9595-8B1F3E492A4C}" srcOrd="2" destOrd="0" parTransId="{DF20672D-473C-4A0D-843A-A6D6662CF7AF}" sibTransId="{0AB63E8A-A5E3-4CC0-A9B0-FB6E450BF054}"/>
    <dgm:cxn modelId="{AB54CF9D-F0FC-418F-88B1-380A0C971F57}" type="presOf" srcId="{639EAA62-A136-4B34-8551-34C1C629C075}" destId="{2C1D839A-FED8-4F27-B447-7DBCA6FCC1F7}" srcOrd="0" destOrd="0" presId="urn:microsoft.com/office/officeart/2005/8/layout/radial1"/>
    <dgm:cxn modelId="{F021D1A6-91EF-4BC7-BDED-A53723A9DF57}" type="presOf" srcId="{300C59DB-B599-43E3-9FCC-DFA69FC52C72}" destId="{D9FC2559-ECDB-4542-9FB1-1BCC54748855}" srcOrd="0" destOrd="0" presId="urn:microsoft.com/office/officeart/2005/8/layout/radial1"/>
    <dgm:cxn modelId="{97F675B0-8D59-47A5-A5E9-757901C230A1}" type="presOf" srcId="{0D1EE1F9-336B-460F-B9CA-4D5FBD66AD80}" destId="{6023B47E-828E-42F6-99AC-8377960487FB}" srcOrd="1" destOrd="0" presId="urn:microsoft.com/office/officeart/2005/8/layout/radial1"/>
    <dgm:cxn modelId="{DBF4E5B1-5DAF-4972-8552-434ED3769079}" type="presOf" srcId="{DF20672D-473C-4A0D-843A-A6D6662CF7AF}" destId="{E33ACB42-1868-402F-89A6-D2FD0B107DDD}" srcOrd="1" destOrd="0" presId="urn:microsoft.com/office/officeart/2005/8/layout/radial1"/>
    <dgm:cxn modelId="{7B689DB3-4105-47BC-A53D-BAC585FBA36B}" type="presOf" srcId="{0D1EE1F9-336B-460F-B9CA-4D5FBD66AD80}" destId="{A11BAB56-2430-4E47-B154-4BE3D6868002}" srcOrd="0" destOrd="0" presId="urn:microsoft.com/office/officeart/2005/8/layout/radial1"/>
    <dgm:cxn modelId="{BBBB89CB-6F2E-4467-90DC-860CAB8DD948}" srcId="{300C59DB-B599-43E3-9FCC-DFA69FC52C72}" destId="{1F7FDBCB-B532-4AF5-95ED-9305D83F8E2F}" srcOrd="3" destOrd="0" parTransId="{1661C6DB-71E5-4E14-936C-DE2333940BE5}" sibTransId="{476BADDB-8963-409B-861B-57777C76811F}"/>
    <dgm:cxn modelId="{C31EBAE2-A6F5-45B2-ACCD-6D93EFC11B96}" type="presOf" srcId="{639EAA62-A136-4B34-8551-34C1C629C075}" destId="{43E051FD-53F9-4CD3-BCBE-B1F9BE9EAE1A}" srcOrd="1" destOrd="0" presId="urn:microsoft.com/office/officeart/2005/8/layout/radial1"/>
    <dgm:cxn modelId="{AC87DBE4-405C-48DB-98D1-376DB4B72B21}" type="presOf" srcId="{1F7FDBCB-B532-4AF5-95ED-9305D83F8E2F}" destId="{8CC76A05-FBAF-412A-8336-575245AAB4EC}" srcOrd="0" destOrd="0" presId="urn:microsoft.com/office/officeart/2005/8/layout/radial1"/>
    <dgm:cxn modelId="{807288FA-0ABD-41EE-B6D0-7DC9B4FD43E0}" type="presOf" srcId="{473A9F58-3A21-4BCB-BDEE-1DF989F3E2E4}" destId="{D9834BC9-2516-4E5B-A97B-DE4EC34D521E}" srcOrd="0" destOrd="0" presId="urn:microsoft.com/office/officeart/2005/8/layout/radial1"/>
    <dgm:cxn modelId="{C99D9609-78FC-4E2D-AA74-DE50706C63E4}" type="presParOf" srcId="{D9834BC9-2516-4E5B-A97B-DE4EC34D521E}" destId="{D9FC2559-ECDB-4542-9FB1-1BCC54748855}" srcOrd="0" destOrd="0" presId="urn:microsoft.com/office/officeart/2005/8/layout/radial1"/>
    <dgm:cxn modelId="{BFBB4C21-A3C5-4C39-93AA-62CE2BA1C551}" type="presParOf" srcId="{D9834BC9-2516-4E5B-A97B-DE4EC34D521E}" destId="{A11BAB56-2430-4E47-B154-4BE3D6868002}" srcOrd="1" destOrd="0" presId="urn:microsoft.com/office/officeart/2005/8/layout/radial1"/>
    <dgm:cxn modelId="{D82BE1A4-324D-4EF3-AE07-7BBC2106EC40}" type="presParOf" srcId="{A11BAB56-2430-4E47-B154-4BE3D6868002}" destId="{6023B47E-828E-42F6-99AC-8377960487FB}" srcOrd="0" destOrd="0" presId="urn:microsoft.com/office/officeart/2005/8/layout/radial1"/>
    <dgm:cxn modelId="{F269E755-4C21-4972-BA98-3700704F5CC0}" type="presParOf" srcId="{D9834BC9-2516-4E5B-A97B-DE4EC34D521E}" destId="{1950803B-9462-4438-AD08-0729B833DD09}" srcOrd="2" destOrd="0" presId="urn:microsoft.com/office/officeart/2005/8/layout/radial1"/>
    <dgm:cxn modelId="{EAF9F624-EFF9-45E3-8843-326EB8FD8778}" type="presParOf" srcId="{D9834BC9-2516-4E5B-A97B-DE4EC34D521E}" destId="{2C1D839A-FED8-4F27-B447-7DBCA6FCC1F7}" srcOrd="3" destOrd="0" presId="urn:microsoft.com/office/officeart/2005/8/layout/radial1"/>
    <dgm:cxn modelId="{C37A7217-E454-4139-8684-8443573CF75E}" type="presParOf" srcId="{2C1D839A-FED8-4F27-B447-7DBCA6FCC1F7}" destId="{43E051FD-53F9-4CD3-BCBE-B1F9BE9EAE1A}" srcOrd="0" destOrd="0" presId="urn:microsoft.com/office/officeart/2005/8/layout/radial1"/>
    <dgm:cxn modelId="{F16FF5DE-0878-478E-8175-04A16B23A426}" type="presParOf" srcId="{D9834BC9-2516-4E5B-A97B-DE4EC34D521E}" destId="{E987DB43-F1B1-4FCB-BD7C-F08E9809DB33}" srcOrd="4" destOrd="0" presId="urn:microsoft.com/office/officeart/2005/8/layout/radial1"/>
    <dgm:cxn modelId="{D102D955-F537-4319-B9DC-83641C09C27B}" type="presParOf" srcId="{D9834BC9-2516-4E5B-A97B-DE4EC34D521E}" destId="{7537A285-7552-4615-915B-54E19C9237F3}" srcOrd="5" destOrd="0" presId="urn:microsoft.com/office/officeart/2005/8/layout/radial1"/>
    <dgm:cxn modelId="{FF798D9B-3EE3-4A4F-86D4-BD9ADE216A72}" type="presParOf" srcId="{7537A285-7552-4615-915B-54E19C9237F3}" destId="{E33ACB42-1868-402F-89A6-D2FD0B107DDD}" srcOrd="0" destOrd="0" presId="urn:microsoft.com/office/officeart/2005/8/layout/radial1"/>
    <dgm:cxn modelId="{64013D82-9563-4D0A-B03A-7B87CD28D832}" type="presParOf" srcId="{D9834BC9-2516-4E5B-A97B-DE4EC34D521E}" destId="{C638AF05-FDF9-40DA-9856-85AFB6A53CC1}" srcOrd="6" destOrd="0" presId="urn:microsoft.com/office/officeart/2005/8/layout/radial1"/>
    <dgm:cxn modelId="{0C5A3503-7EDD-4ADD-A4D0-8DFCEAE16FA0}" type="presParOf" srcId="{D9834BC9-2516-4E5B-A97B-DE4EC34D521E}" destId="{D9BE26E4-E849-4167-98CF-8B117D78318D}" srcOrd="7" destOrd="0" presId="urn:microsoft.com/office/officeart/2005/8/layout/radial1"/>
    <dgm:cxn modelId="{9D13D569-8F10-4F5A-A80F-09F3C75B6B53}" type="presParOf" srcId="{D9BE26E4-E849-4167-98CF-8B117D78318D}" destId="{4F4A42A1-F73B-448D-80A1-8E8B6A50BF29}" srcOrd="0" destOrd="0" presId="urn:microsoft.com/office/officeart/2005/8/layout/radial1"/>
    <dgm:cxn modelId="{6048C361-B489-43CF-A782-581BA7777FC3}" type="presParOf" srcId="{D9834BC9-2516-4E5B-A97B-DE4EC34D521E}" destId="{8CC76A05-FBAF-412A-8336-575245AAB4EC}"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C2559-ECDB-4542-9FB1-1BCC54748855}">
      <dsp:nvSpPr>
        <dsp:cNvPr id="0" name=""/>
        <dsp:cNvSpPr/>
      </dsp:nvSpPr>
      <dsp:spPr>
        <a:xfrm>
          <a:off x="3435022" y="1788784"/>
          <a:ext cx="1359555" cy="1359555"/>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rtl="1">
            <a:lnSpc>
              <a:spcPct val="90000"/>
            </a:lnSpc>
            <a:spcBef>
              <a:spcPct val="0"/>
            </a:spcBef>
            <a:spcAft>
              <a:spcPct val="35000"/>
            </a:spcAft>
            <a:buNone/>
          </a:pPr>
          <a:r>
            <a:rPr lang="en-US" sz="6300" kern="1200" dirty="0">
              <a:solidFill>
                <a:srgbClr val="FF0000"/>
              </a:solidFill>
            </a:rPr>
            <a:t>AI</a:t>
          </a:r>
          <a:endParaRPr lang="x-none" sz="6300" kern="1200" dirty="0">
            <a:solidFill>
              <a:srgbClr val="FF0000"/>
            </a:solidFill>
          </a:endParaRPr>
        </a:p>
      </dsp:txBody>
      <dsp:txXfrm>
        <a:off x="3634124" y="1987886"/>
        <a:ext cx="961351" cy="961351"/>
      </dsp:txXfrm>
    </dsp:sp>
    <dsp:sp modelId="{A11BAB56-2430-4E47-B154-4BE3D6868002}">
      <dsp:nvSpPr>
        <dsp:cNvPr id="0" name=""/>
        <dsp:cNvSpPr/>
      </dsp:nvSpPr>
      <dsp:spPr>
        <a:xfrm rot="16175592">
          <a:off x="3893814" y="1559303"/>
          <a:ext cx="429270" cy="29736"/>
        </a:xfrm>
        <a:custGeom>
          <a:avLst/>
          <a:gdLst/>
          <a:ahLst/>
          <a:cxnLst/>
          <a:rect l="0" t="0" r="0" b="0"/>
          <a:pathLst>
            <a:path>
              <a:moveTo>
                <a:pt x="0" y="14868"/>
              </a:moveTo>
              <a:lnTo>
                <a:pt x="429270" y="1486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x-none" sz="500" kern="1200">
            <a:solidFill>
              <a:srgbClr val="FF0000"/>
            </a:solidFill>
          </a:endParaRPr>
        </a:p>
      </dsp:txBody>
      <dsp:txXfrm rot="10800000">
        <a:off x="4097717" y="1563440"/>
        <a:ext cx="21463" cy="21463"/>
      </dsp:txXfrm>
    </dsp:sp>
    <dsp:sp modelId="{1950803B-9462-4438-AD08-0729B833DD09}">
      <dsp:nvSpPr>
        <dsp:cNvPr id="0" name=""/>
        <dsp:cNvSpPr/>
      </dsp:nvSpPr>
      <dsp:spPr>
        <a:xfrm>
          <a:off x="3422321" y="4"/>
          <a:ext cx="1359555" cy="1359555"/>
        </a:xfrm>
        <a:prstGeom prst="ellipse">
          <a:avLst/>
        </a:prstGeom>
        <a:solidFill>
          <a:srgbClr val="FFFF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rgbClr val="FF0000"/>
              </a:solidFill>
            </a:rPr>
            <a:t>Acting humanly</a:t>
          </a:r>
          <a:endParaRPr lang="x-none" sz="1900" kern="1200" dirty="0">
            <a:solidFill>
              <a:srgbClr val="FF0000"/>
            </a:solidFill>
          </a:endParaRPr>
        </a:p>
      </dsp:txBody>
      <dsp:txXfrm>
        <a:off x="3621423" y="199106"/>
        <a:ext cx="961351" cy="961351"/>
      </dsp:txXfrm>
    </dsp:sp>
    <dsp:sp modelId="{2C1D839A-FED8-4F27-B447-7DBCA6FCC1F7}">
      <dsp:nvSpPr>
        <dsp:cNvPr id="0" name=""/>
        <dsp:cNvSpPr/>
      </dsp:nvSpPr>
      <dsp:spPr>
        <a:xfrm>
          <a:off x="4794577" y="2453694"/>
          <a:ext cx="410630" cy="29736"/>
        </a:xfrm>
        <a:custGeom>
          <a:avLst/>
          <a:gdLst/>
          <a:ahLst/>
          <a:cxnLst/>
          <a:rect l="0" t="0" r="0" b="0"/>
          <a:pathLst>
            <a:path>
              <a:moveTo>
                <a:pt x="0" y="14868"/>
              </a:moveTo>
              <a:lnTo>
                <a:pt x="410630" y="1486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x-none" sz="500" kern="1200">
            <a:solidFill>
              <a:srgbClr val="FF0000"/>
            </a:solidFill>
          </a:endParaRPr>
        </a:p>
      </dsp:txBody>
      <dsp:txXfrm>
        <a:off x="4989627" y="2458296"/>
        <a:ext cx="20531" cy="20531"/>
      </dsp:txXfrm>
    </dsp:sp>
    <dsp:sp modelId="{E987DB43-F1B1-4FCB-BD7C-F08E9809DB33}">
      <dsp:nvSpPr>
        <dsp:cNvPr id="0" name=""/>
        <dsp:cNvSpPr/>
      </dsp:nvSpPr>
      <dsp:spPr>
        <a:xfrm>
          <a:off x="5205208" y="1788784"/>
          <a:ext cx="1359555" cy="1359555"/>
        </a:xfrm>
        <a:prstGeom prst="ellipse">
          <a:avLst/>
        </a:prstGeom>
        <a:solidFill>
          <a:srgbClr val="FFFF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1">
            <a:lnSpc>
              <a:spcPct val="90000"/>
            </a:lnSpc>
            <a:spcBef>
              <a:spcPct val="0"/>
            </a:spcBef>
            <a:spcAft>
              <a:spcPct val="35000"/>
            </a:spcAft>
            <a:buNone/>
          </a:pPr>
          <a:r>
            <a:rPr lang="en-US" sz="1900" kern="1200" dirty="0">
              <a:solidFill>
                <a:srgbClr val="FF0000"/>
              </a:solidFill>
            </a:rPr>
            <a:t>Thinking rationally</a:t>
          </a:r>
          <a:endParaRPr lang="x-none" sz="1900" kern="1200" dirty="0">
            <a:solidFill>
              <a:srgbClr val="FF0000"/>
            </a:solidFill>
          </a:endParaRPr>
        </a:p>
      </dsp:txBody>
      <dsp:txXfrm>
        <a:off x="5404310" y="1987886"/>
        <a:ext cx="961351" cy="961351"/>
      </dsp:txXfrm>
    </dsp:sp>
    <dsp:sp modelId="{7537A285-7552-4615-915B-54E19C9237F3}">
      <dsp:nvSpPr>
        <dsp:cNvPr id="0" name=""/>
        <dsp:cNvSpPr/>
      </dsp:nvSpPr>
      <dsp:spPr>
        <a:xfrm rot="5400000">
          <a:off x="3909484" y="3338787"/>
          <a:ext cx="410630" cy="29736"/>
        </a:xfrm>
        <a:custGeom>
          <a:avLst/>
          <a:gdLst/>
          <a:ahLst/>
          <a:cxnLst/>
          <a:rect l="0" t="0" r="0" b="0"/>
          <a:pathLst>
            <a:path>
              <a:moveTo>
                <a:pt x="0" y="14868"/>
              </a:moveTo>
              <a:lnTo>
                <a:pt x="410630" y="1486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x-none" sz="500" kern="1200">
            <a:solidFill>
              <a:srgbClr val="FF0000"/>
            </a:solidFill>
          </a:endParaRPr>
        </a:p>
      </dsp:txBody>
      <dsp:txXfrm>
        <a:off x="4104534" y="3343389"/>
        <a:ext cx="20531" cy="20531"/>
      </dsp:txXfrm>
    </dsp:sp>
    <dsp:sp modelId="{C638AF05-FDF9-40DA-9856-85AFB6A53CC1}">
      <dsp:nvSpPr>
        <dsp:cNvPr id="0" name=""/>
        <dsp:cNvSpPr/>
      </dsp:nvSpPr>
      <dsp:spPr>
        <a:xfrm>
          <a:off x="3435022" y="3558970"/>
          <a:ext cx="1359555" cy="1359555"/>
        </a:xfrm>
        <a:prstGeom prst="ellipse">
          <a:avLst/>
        </a:prstGeom>
        <a:solidFill>
          <a:srgbClr val="FFFF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1">
            <a:lnSpc>
              <a:spcPct val="90000"/>
            </a:lnSpc>
            <a:spcBef>
              <a:spcPct val="0"/>
            </a:spcBef>
            <a:spcAft>
              <a:spcPct val="35000"/>
            </a:spcAft>
            <a:buNone/>
          </a:pPr>
          <a:r>
            <a:rPr lang="en-US" sz="1900" kern="1200" dirty="0">
              <a:solidFill>
                <a:srgbClr val="FF0000"/>
              </a:solidFill>
            </a:rPr>
            <a:t>Acting rationally</a:t>
          </a:r>
          <a:endParaRPr lang="x-none" sz="1900" kern="1200" dirty="0">
            <a:solidFill>
              <a:srgbClr val="FF0000"/>
            </a:solidFill>
          </a:endParaRPr>
        </a:p>
      </dsp:txBody>
      <dsp:txXfrm>
        <a:off x="3634124" y="3758072"/>
        <a:ext cx="961351" cy="961351"/>
      </dsp:txXfrm>
    </dsp:sp>
    <dsp:sp modelId="{D9BE26E4-E849-4167-98CF-8B117D78318D}">
      <dsp:nvSpPr>
        <dsp:cNvPr id="0" name=""/>
        <dsp:cNvSpPr/>
      </dsp:nvSpPr>
      <dsp:spPr>
        <a:xfrm rot="10800000">
          <a:off x="3024391" y="2453694"/>
          <a:ext cx="410630" cy="29736"/>
        </a:xfrm>
        <a:custGeom>
          <a:avLst/>
          <a:gdLst/>
          <a:ahLst/>
          <a:cxnLst/>
          <a:rect l="0" t="0" r="0" b="0"/>
          <a:pathLst>
            <a:path>
              <a:moveTo>
                <a:pt x="0" y="14868"/>
              </a:moveTo>
              <a:lnTo>
                <a:pt x="410630" y="1486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x-none" sz="500" kern="1200">
            <a:solidFill>
              <a:srgbClr val="FF0000"/>
            </a:solidFill>
          </a:endParaRPr>
        </a:p>
      </dsp:txBody>
      <dsp:txXfrm rot="10800000">
        <a:off x="3219441" y="2458296"/>
        <a:ext cx="20531" cy="20531"/>
      </dsp:txXfrm>
    </dsp:sp>
    <dsp:sp modelId="{8CC76A05-FBAF-412A-8336-575245AAB4EC}">
      <dsp:nvSpPr>
        <dsp:cNvPr id="0" name=""/>
        <dsp:cNvSpPr/>
      </dsp:nvSpPr>
      <dsp:spPr>
        <a:xfrm>
          <a:off x="1664836" y="1788784"/>
          <a:ext cx="1359555" cy="1359555"/>
        </a:xfrm>
        <a:prstGeom prst="ellipse">
          <a:avLst/>
        </a:prstGeom>
        <a:solidFill>
          <a:srgbClr val="FFFF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1">
            <a:lnSpc>
              <a:spcPct val="90000"/>
            </a:lnSpc>
            <a:spcBef>
              <a:spcPct val="0"/>
            </a:spcBef>
            <a:spcAft>
              <a:spcPct val="35000"/>
            </a:spcAft>
            <a:buNone/>
          </a:pPr>
          <a:r>
            <a:rPr lang="en-US" sz="1900" kern="1200" dirty="0">
              <a:solidFill>
                <a:srgbClr val="FF0000"/>
              </a:solidFill>
            </a:rPr>
            <a:t>Thinking humanly</a:t>
          </a:r>
          <a:endParaRPr lang="x-none" sz="1900" kern="1200" dirty="0">
            <a:solidFill>
              <a:srgbClr val="FF0000"/>
            </a:solidFill>
          </a:endParaRPr>
        </a:p>
      </dsp:txBody>
      <dsp:txXfrm>
        <a:off x="1863938" y="1987886"/>
        <a:ext cx="961351" cy="96135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p>
        </p:txBody>
      </p:sp>
      <p:sp>
        <p:nvSpPr>
          <p:cNvPr id="296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F9287CF7-40E4-4052-995E-DAE49072BD99}"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287CF7-40E4-4052-995E-DAE49072BD99}" type="slidenum">
              <a:rPr lang="en-US" smtClean="0"/>
              <a:pPr/>
              <a:t>2</a:t>
            </a:fld>
            <a:endParaRPr lang="en-US"/>
          </a:p>
        </p:txBody>
      </p:sp>
    </p:spTree>
    <p:extLst>
      <p:ext uri="{BB962C8B-B14F-4D97-AF65-F5344CB8AC3E}">
        <p14:creationId xmlns:p14="http://schemas.microsoft.com/office/powerpoint/2010/main" val="1836052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endParaRPr lang="x-none" dirty="0"/>
          </a:p>
        </p:txBody>
      </p:sp>
      <p:sp>
        <p:nvSpPr>
          <p:cNvPr id="4" name="Slide Number Placeholder 3"/>
          <p:cNvSpPr>
            <a:spLocks noGrp="1"/>
          </p:cNvSpPr>
          <p:nvPr>
            <p:ph type="sldNum" sz="quarter" idx="10"/>
          </p:nvPr>
        </p:nvSpPr>
        <p:spPr/>
        <p:txBody>
          <a:bodyPr/>
          <a:lstStyle/>
          <a:p>
            <a:fld id="{AB273F60-52AC-41DE-B1CC-453CF3F28266}" type="slidenum">
              <a:rPr lang="x-none" smtClean="0"/>
              <a:pPr/>
              <a:t>42</a:t>
            </a:fld>
            <a:endParaRPr 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1707CDC3-071B-4E6E-811A-4631BB3AD6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a:extLst>
              <a:ext uri="{FF2B5EF4-FFF2-40B4-BE49-F238E27FC236}">
                <a16:creationId xmlns:a16="http://schemas.microsoft.com/office/drawing/2014/main" id="{8A9EB0D1-E2AB-49D1-B3DB-5149B5B7DE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a:t>SRC: NewsSRC: News</a:t>
            </a:r>
          </a:p>
          <a:p>
            <a:pPr eaLnBrk="1" hangingPunct="1">
              <a:spcBef>
                <a:spcPct val="0"/>
              </a:spcBef>
            </a:pPr>
            <a:endParaRPr lang="en-CA" altLang="en-US"/>
          </a:p>
          <a:p>
            <a:endParaRPr lang="en-US" altLang="en-US"/>
          </a:p>
        </p:txBody>
      </p:sp>
      <p:sp>
        <p:nvSpPr>
          <p:cNvPr id="118788" name="Slide Number Placeholder 3">
            <a:extLst>
              <a:ext uri="{FF2B5EF4-FFF2-40B4-BE49-F238E27FC236}">
                <a16:creationId xmlns:a16="http://schemas.microsoft.com/office/drawing/2014/main" id="{F9D4F8A2-050E-478D-8A09-3A6FEDBBD4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843F127-77F1-42BA-96F1-ED601E0CEDEC}" type="slidenum">
              <a:rPr lang="en-US" altLang="en-US" sz="1200"/>
              <a:pPr eaLnBrk="1" hangingPunct="1"/>
              <a:t>10</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287CF7-40E4-4052-995E-DAE49072BD99}" type="slidenum">
              <a:rPr lang="en-US" smtClean="0"/>
              <a:pPr/>
              <a:t>20</a:t>
            </a:fld>
            <a:endParaRPr lang="en-US"/>
          </a:p>
        </p:txBody>
      </p:sp>
    </p:spTree>
    <p:extLst>
      <p:ext uri="{BB962C8B-B14F-4D97-AF65-F5344CB8AC3E}">
        <p14:creationId xmlns:p14="http://schemas.microsoft.com/office/powerpoint/2010/main" val="1567264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287CF7-40E4-4052-995E-DAE49072BD99}" type="slidenum">
              <a:rPr lang="en-US" smtClean="0"/>
              <a:pPr/>
              <a:t>21</a:t>
            </a:fld>
            <a:endParaRPr lang="en-US"/>
          </a:p>
        </p:txBody>
      </p:sp>
    </p:spTree>
    <p:extLst>
      <p:ext uri="{BB962C8B-B14F-4D97-AF65-F5344CB8AC3E}">
        <p14:creationId xmlns:p14="http://schemas.microsoft.com/office/powerpoint/2010/main" val="4035071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287CF7-40E4-4052-995E-DAE49072BD99}" type="slidenum">
              <a:rPr lang="en-US" smtClean="0"/>
              <a:pPr/>
              <a:t>23</a:t>
            </a:fld>
            <a:endParaRPr lang="en-US"/>
          </a:p>
        </p:txBody>
      </p:sp>
    </p:spTree>
    <p:extLst>
      <p:ext uri="{BB962C8B-B14F-4D97-AF65-F5344CB8AC3E}">
        <p14:creationId xmlns:p14="http://schemas.microsoft.com/office/powerpoint/2010/main" val="2592955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654A89-7147-45BB-9F54-DD5E30E1C71C}" type="slidenum">
              <a:rPr lang="en-US"/>
              <a:pPr/>
              <a:t>24</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xfrm>
            <a:off x="914400" y="4343400"/>
            <a:ext cx="5029200" cy="4114800"/>
          </a:xfrm>
        </p:spPr>
        <p:txBody>
          <a:bodyPr/>
          <a:lstStyle/>
          <a:p>
            <a:r>
              <a:rPr lang="en-US"/>
              <a:t>“AI” coined in 1956!  (50th year retrospective issue of AIM)</a:t>
            </a:r>
          </a:p>
          <a:p>
            <a:r>
              <a:rPr lang="en-US"/>
              <a:t>AAAI (american association…) created in 1980  (25th anniv issue)</a:t>
            </a:r>
          </a:p>
          <a:p>
            <a:r>
              <a:rPr lang="en-US"/>
              <a:t>[computer as test subject for theory of cognition]   //  [does it scale up? - “blocks world” pejorative</a:t>
            </a:r>
          </a:p>
          <a:p>
            <a:r>
              <a:rPr lang="en-US"/>
              <a:t>Think vs. Act      Rational  vs. Human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5A77726E-6DCD-41E0-B778-96129A0A5A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a:extLst>
              <a:ext uri="{FF2B5EF4-FFF2-40B4-BE49-F238E27FC236}">
                <a16:creationId xmlns:a16="http://schemas.microsoft.com/office/drawing/2014/main" id="{25BBCC33-023F-4E4F-8FF8-3403344982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 typeface="Wingdings" panose="05000000000000000000" pitchFamily="2" charset="2"/>
              <a:buChar char="v"/>
            </a:pPr>
            <a:r>
              <a:rPr lang="en-US" altLang="en-US"/>
              <a:t>The important aspects of human intelligence seem to following the use of intuition, common sense, judgment, creativity, goal directedness, plausible reasoning, knowledge and beliefs.</a:t>
            </a:r>
          </a:p>
          <a:p>
            <a:pPr eaLnBrk="1" hangingPunct="1">
              <a:spcBef>
                <a:spcPct val="0"/>
              </a:spcBef>
              <a:buFont typeface="Wingdings" panose="05000000000000000000" pitchFamily="2" charset="2"/>
              <a:buChar char="v"/>
            </a:pPr>
            <a:endParaRPr lang="en-US" altLang="en-US"/>
          </a:p>
          <a:p>
            <a:pPr eaLnBrk="1" hangingPunct="1">
              <a:spcBef>
                <a:spcPct val="0"/>
              </a:spcBef>
              <a:buFont typeface="Wingdings" panose="05000000000000000000" pitchFamily="2" charset="2"/>
              <a:buChar char="v"/>
            </a:pPr>
            <a:r>
              <a:rPr lang="en-US" altLang="en-US"/>
              <a:t>Meaning of intelligence is not human brain’s information processing ability but the ability of humans to demonstrate their intelligence by communicating effectively.</a:t>
            </a:r>
          </a:p>
          <a:p>
            <a:pPr eaLnBrk="1" hangingPunct="1">
              <a:spcBef>
                <a:spcPct val="0"/>
              </a:spcBef>
            </a:pPr>
            <a:endParaRPr lang="en-US" altLang="en-US"/>
          </a:p>
        </p:txBody>
      </p:sp>
      <p:sp>
        <p:nvSpPr>
          <p:cNvPr id="113668" name="Slide Number Placeholder 3">
            <a:extLst>
              <a:ext uri="{FF2B5EF4-FFF2-40B4-BE49-F238E27FC236}">
                <a16:creationId xmlns:a16="http://schemas.microsoft.com/office/drawing/2014/main" id="{8EBD18CB-E1DE-43B9-8CD1-723B464633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3FEE9BD-641A-4F7A-B3DB-223C14DE0141}" type="slidenum">
              <a:rPr lang="en-US" altLang="en-US" sz="1200"/>
              <a:pPr eaLnBrk="1" hangingPunct="1"/>
              <a:t>37</a:t>
            </a:fld>
            <a:endParaRPr lang="en-US" altLang="en-US" sz="1200"/>
          </a:p>
        </p:txBody>
      </p:sp>
    </p:spTree>
    <p:extLst>
      <p:ext uri="{BB962C8B-B14F-4D97-AF65-F5344CB8AC3E}">
        <p14:creationId xmlns:p14="http://schemas.microsoft.com/office/powerpoint/2010/main" val="84446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02DA8F5B-A597-48C7-89BF-0E5280618A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5E2673D1-CC4F-4F6B-BFBF-A34DEEFDEC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4692" name="Slide Number Placeholder 3">
            <a:extLst>
              <a:ext uri="{FF2B5EF4-FFF2-40B4-BE49-F238E27FC236}">
                <a16:creationId xmlns:a16="http://schemas.microsoft.com/office/drawing/2014/main" id="{31BA57E2-9546-4870-97D6-288F234354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2F0B39F-6928-44A6-AFAF-999D98503829}" type="slidenum">
              <a:rPr lang="en-US" altLang="en-US" sz="1200"/>
              <a:pPr eaLnBrk="1" hangingPunct="1"/>
              <a:t>40</a:t>
            </a:fld>
            <a:endParaRPr lang="en-US" altLang="en-US" sz="1200"/>
          </a:p>
        </p:txBody>
      </p:sp>
    </p:spTree>
    <p:extLst>
      <p:ext uri="{BB962C8B-B14F-4D97-AF65-F5344CB8AC3E}">
        <p14:creationId xmlns:p14="http://schemas.microsoft.com/office/powerpoint/2010/main" val="643590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CA6A99-0F5C-4832-B893-EF4D625F20DA}" type="slidenum">
              <a:rPr lang="en-US"/>
              <a:pPr/>
              <a:t>41</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en-US"/>
              <a:t>Basic Framework...</a:t>
            </a:r>
          </a:p>
          <a:p>
            <a:endParaRPr lang="en-US"/>
          </a:p>
          <a:p>
            <a:r>
              <a:rPr lang="en-US"/>
              <a:t>Getting computers to do the right thing based on their circumstances and what they know!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652-3CAB-D60C-B6C5-20D2E4CD8A1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A530081-F07D-A614-79B8-1EFC4954A60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A771DEC-13BE-F2D6-2ADE-B2D6A92B55CF}"/>
              </a:ext>
            </a:extLst>
          </p:cNvPr>
          <p:cNvSpPr>
            <a:spLocks noGrp="1"/>
          </p:cNvSpPr>
          <p:nvPr>
            <p:ph type="dt" sz="half" idx="10"/>
          </p:nvPr>
        </p:nvSpPr>
        <p:spPr/>
        <p:txBody>
          <a:bodyPr/>
          <a:lstStyle/>
          <a:p>
            <a:fld id="{5E505161-7556-4282-B7D1-BA1838E74A09}" type="datetime1">
              <a:rPr lang="en-US" smtClean="0"/>
              <a:pPr/>
              <a:t>7/25/2025</a:t>
            </a:fld>
            <a:endParaRPr lang="en-US"/>
          </a:p>
        </p:txBody>
      </p:sp>
      <p:sp>
        <p:nvSpPr>
          <p:cNvPr id="5" name="Footer Placeholder 4">
            <a:extLst>
              <a:ext uri="{FF2B5EF4-FFF2-40B4-BE49-F238E27FC236}">
                <a16:creationId xmlns:a16="http://schemas.microsoft.com/office/drawing/2014/main" id="{F668D055-9C46-B302-9260-1DC042D4F7CA}"/>
              </a:ext>
            </a:extLst>
          </p:cNvPr>
          <p:cNvSpPr>
            <a:spLocks noGrp="1"/>
          </p:cNvSpPr>
          <p:nvPr>
            <p:ph type="ftr" sz="quarter" idx="11"/>
          </p:nvPr>
        </p:nvSpPr>
        <p:spPr/>
        <p:txBody>
          <a:bodyPr/>
          <a:lstStyle/>
          <a:p>
            <a:r>
              <a:rPr lang="en-US"/>
              <a:t>AI: Chapter 1: Introduction</a:t>
            </a:r>
          </a:p>
        </p:txBody>
      </p:sp>
      <p:sp>
        <p:nvSpPr>
          <p:cNvPr id="6" name="Slide Number Placeholder 5">
            <a:extLst>
              <a:ext uri="{FF2B5EF4-FFF2-40B4-BE49-F238E27FC236}">
                <a16:creationId xmlns:a16="http://schemas.microsoft.com/office/drawing/2014/main" id="{ADFD6291-1119-190B-A552-95658F2E3B7D}"/>
              </a:ext>
            </a:extLst>
          </p:cNvPr>
          <p:cNvSpPr>
            <a:spLocks noGrp="1"/>
          </p:cNvSpPr>
          <p:nvPr>
            <p:ph type="sldNum" sz="quarter" idx="12"/>
          </p:nvPr>
        </p:nvSpPr>
        <p:spPr/>
        <p:txBody>
          <a:bodyPr/>
          <a:lstStyle/>
          <a:p>
            <a:fld id="{FB690887-FFA2-4B5D-9FEA-7E5DA75958A6}" type="slidenum">
              <a:rPr lang="en-US" smtClean="0"/>
              <a:pPr/>
              <a:t>‹#›</a:t>
            </a:fld>
            <a:endParaRPr lang="en-US"/>
          </a:p>
        </p:txBody>
      </p:sp>
    </p:spTree>
    <p:extLst>
      <p:ext uri="{BB962C8B-B14F-4D97-AF65-F5344CB8AC3E}">
        <p14:creationId xmlns:p14="http://schemas.microsoft.com/office/powerpoint/2010/main" val="416061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BDA8-4C5D-ADDC-4C14-C66FF2526B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A0E634-81A5-E3B6-09EE-63F58CF319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1238CD-3294-8677-A95A-8B2788CD2BFE}"/>
              </a:ext>
            </a:extLst>
          </p:cNvPr>
          <p:cNvSpPr>
            <a:spLocks noGrp="1"/>
          </p:cNvSpPr>
          <p:nvPr>
            <p:ph type="dt" sz="half" idx="10"/>
          </p:nvPr>
        </p:nvSpPr>
        <p:spPr/>
        <p:txBody>
          <a:bodyPr/>
          <a:lstStyle/>
          <a:p>
            <a:fld id="{0283E6D8-64AD-4044-8283-E5DDBEE56BFF}" type="datetime1">
              <a:rPr lang="en-US" smtClean="0"/>
              <a:pPr/>
              <a:t>7/25/2025</a:t>
            </a:fld>
            <a:endParaRPr lang="en-US"/>
          </a:p>
        </p:txBody>
      </p:sp>
      <p:sp>
        <p:nvSpPr>
          <p:cNvPr id="5" name="Footer Placeholder 4">
            <a:extLst>
              <a:ext uri="{FF2B5EF4-FFF2-40B4-BE49-F238E27FC236}">
                <a16:creationId xmlns:a16="http://schemas.microsoft.com/office/drawing/2014/main" id="{4299C433-4C23-7DE7-3C2F-E96C1021C9F5}"/>
              </a:ext>
            </a:extLst>
          </p:cNvPr>
          <p:cNvSpPr>
            <a:spLocks noGrp="1"/>
          </p:cNvSpPr>
          <p:nvPr>
            <p:ph type="ftr" sz="quarter" idx="11"/>
          </p:nvPr>
        </p:nvSpPr>
        <p:spPr/>
        <p:txBody>
          <a:bodyPr/>
          <a:lstStyle/>
          <a:p>
            <a:r>
              <a:rPr lang="en-US"/>
              <a:t>AI: Chapter 1: Introduction</a:t>
            </a:r>
          </a:p>
        </p:txBody>
      </p:sp>
      <p:sp>
        <p:nvSpPr>
          <p:cNvPr id="6" name="Slide Number Placeholder 5">
            <a:extLst>
              <a:ext uri="{FF2B5EF4-FFF2-40B4-BE49-F238E27FC236}">
                <a16:creationId xmlns:a16="http://schemas.microsoft.com/office/drawing/2014/main" id="{8B21D514-88BD-773B-0F32-A11C776123D3}"/>
              </a:ext>
            </a:extLst>
          </p:cNvPr>
          <p:cNvSpPr>
            <a:spLocks noGrp="1"/>
          </p:cNvSpPr>
          <p:nvPr>
            <p:ph type="sldNum" sz="quarter" idx="12"/>
          </p:nvPr>
        </p:nvSpPr>
        <p:spPr/>
        <p:txBody>
          <a:bodyPr/>
          <a:lstStyle/>
          <a:p>
            <a:fld id="{CA90F754-A041-4F92-B0FA-EF979AC5C8A5}" type="slidenum">
              <a:rPr lang="en-US" smtClean="0"/>
              <a:pPr/>
              <a:t>‹#›</a:t>
            </a:fld>
            <a:endParaRPr lang="en-US"/>
          </a:p>
        </p:txBody>
      </p:sp>
    </p:spTree>
    <p:extLst>
      <p:ext uri="{BB962C8B-B14F-4D97-AF65-F5344CB8AC3E}">
        <p14:creationId xmlns:p14="http://schemas.microsoft.com/office/powerpoint/2010/main" val="3054169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FA967-BA4F-73B4-495B-E88BEC8306A1}"/>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777D5F-3ED6-76A7-4721-99DA317BABB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42DE6A-0E99-EEB8-F54D-F9DEEF7708DD}"/>
              </a:ext>
            </a:extLst>
          </p:cNvPr>
          <p:cNvSpPr>
            <a:spLocks noGrp="1"/>
          </p:cNvSpPr>
          <p:nvPr>
            <p:ph type="dt" sz="half" idx="10"/>
          </p:nvPr>
        </p:nvSpPr>
        <p:spPr/>
        <p:txBody>
          <a:bodyPr/>
          <a:lstStyle/>
          <a:p>
            <a:fld id="{CC0E0620-25BD-42B8-86B8-B90AE8DCB8F9}" type="datetime1">
              <a:rPr lang="en-US" smtClean="0"/>
              <a:pPr/>
              <a:t>7/25/2025</a:t>
            </a:fld>
            <a:endParaRPr lang="en-US"/>
          </a:p>
        </p:txBody>
      </p:sp>
      <p:sp>
        <p:nvSpPr>
          <p:cNvPr id="5" name="Footer Placeholder 4">
            <a:extLst>
              <a:ext uri="{FF2B5EF4-FFF2-40B4-BE49-F238E27FC236}">
                <a16:creationId xmlns:a16="http://schemas.microsoft.com/office/drawing/2014/main" id="{98D8D76E-6E7B-D593-A292-5E3B4A65419F}"/>
              </a:ext>
            </a:extLst>
          </p:cNvPr>
          <p:cNvSpPr>
            <a:spLocks noGrp="1"/>
          </p:cNvSpPr>
          <p:nvPr>
            <p:ph type="ftr" sz="quarter" idx="11"/>
          </p:nvPr>
        </p:nvSpPr>
        <p:spPr/>
        <p:txBody>
          <a:bodyPr/>
          <a:lstStyle/>
          <a:p>
            <a:r>
              <a:rPr lang="en-US"/>
              <a:t>AI: Chapter 1: Introduction</a:t>
            </a:r>
          </a:p>
        </p:txBody>
      </p:sp>
      <p:sp>
        <p:nvSpPr>
          <p:cNvPr id="6" name="Slide Number Placeholder 5">
            <a:extLst>
              <a:ext uri="{FF2B5EF4-FFF2-40B4-BE49-F238E27FC236}">
                <a16:creationId xmlns:a16="http://schemas.microsoft.com/office/drawing/2014/main" id="{A8E923C7-950F-D60B-B958-95D04B64D8E6}"/>
              </a:ext>
            </a:extLst>
          </p:cNvPr>
          <p:cNvSpPr>
            <a:spLocks noGrp="1"/>
          </p:cNvSpPr>
          <p:nvPr>
            <p:ph type="sldNum" sz="quarter" idx="12"/>
          </p:nvPr>
        </p:nvSpPr>
        <p:spPr/>
        <p:txBody>
          <a:bodyPr/>
          <a:lstStyle/>
          <a:p>
            <a:fld id="{3F8291E0-EB6D-4825-B488-EF7602CFF97A}" type="slidenum">
              <a:rPr lang="en-US" smtClean="0"/>
              <a:pPr/>
              <a:t>‹#›</a:t>
            </a:fld>
            <a:endParaRPr lang="en-US"/>
          </a:p>
        </p:txBody>
      </p:sp>
    </p:spTree>
    <p:extLst>
      <p:ext uri="{BB962C8B-B14F-4D97-AF65-F5344CB8AC3E}">
        <p14:creationId xmlns:p14="http://schemas.microsoft.com/office/powerpoint/2010/main" val="2519468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77D548-294E-4736-9A06-05957E99AD51}"/>
              </a:ext>
            </a:extLst>
          </p:cNvPr>
          <p:cNvSpPr/>
          <p:nvPr userDrawn="1"/>
        </p:nvSpPr>
        <p:spPr>
          <a:xfrm>
            <a:off x="2903538" y="6267450"/>
            <a:ext cx="3060700" cy="5000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a:p>
        </p:txBody>
      </p:sp>
      <p:sp>
        <p:nvSpPr>
          <p:cNvPr id="22" name="Picture Placeholder 21"/>
          <p:cNvSpPr>
            <a:spLocks noGrp="1"/>
          </p:cNvSpPr>
          <p:nvPr>
            <p:ph type="pic" sz="quarter" idx="14"/>
          </p:nvPr>
        </p:nvSpPr>
        <p:spPr>
          <a:xfrm>
            <a:off x="5051638" y="22303"/>
            <a:ext cx="4159382" cy="67456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a:no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pPr lvl="0"/>
            <a:endParaRPr lang="en-US" noProof="0" dirty="0"/>
          </a:p>
        </p:txBody>
      </p:sp>
    </p:spTree>
    <p:extLst>
      <p:ext uri="{BB962C8B-B14F-4D97-AF65-F5344CB8AC3E}">
        <p14:creationId xmlns:p14="http://schemas.microsoft.com/office/powerpoint/2010/main" val="1320856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78518" y="232505"/>
            <a:ext cx="5716270" cy="373949"/>
          </a:xfrm>
          <a:prstGeom prst="rect">
            <a:avLst/>
          </a:prstGeom>
        </p:spPr>
        <p:txBody>
          <a:bodyPr wrap="square" lIns="0" tIns="0" rIns="0" bIns="0">
            <a:spAutoFit/>
          </a:bodyPr>
          <a:lstStyle>
            <a:lvl1pPr>
              <a:defRPr sz="2700" b="1" i="0">
                <a:solidFill>
                  <a:srgbClr val="000099"/>
                </a:solidFill>
                <a:latin typeface="Arial"/>
                <a:cs typeface="Arial"/>
              </a:defRPr>
            </a:lvl1pPr>
          </a:lstStyle>
          <a:p>
            <a:endParaRPr/>
          </a:p>
        </p:txBody>
      </p:sp>
      <p:sp>
        <p:nvSpPr>
          <p:cNvPr id="3" name="Holder 3"/>
          <p:cNvSpPr>
            <a:spLocks noGrp="1"/>
          </p:cNvSpPr>
          <p:nvPr>
            <p:ph type="subTitle" idx="4"/>
          </p:nvPr>
        </p:nvSpPr>
        <p:spPr>
          <a:xfrm>
            <a:off x="1698725" y="4512565"/>
            <a:ext cx="5746551" cy="29084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2429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2"/>
          <p:cNvSpPr>
            <a:spLocks noGrp="1"/>
          </p:cNvSpPr>
          <p:nvPr>
            <p:ph idx="11"/>
          </p:nvPr>
        </p:nvSpPr>
        <p:spPr>
          <a:xfrm>
            <a:off x="1816976" y="620689"/>
            <a:ext cx="6867323" cy="648072"/>
          </a:xfrm>
        </p:spPr>
        <p:txBody>
          <a:bodyPr/>
          <a:lstStyle>
            <a:lvl1pPr>
              <a:defRPr b="1">
                <a:solidFill>
                  <a:srgbClr val="006DA7"/>
                </a:solidFill>
              </a:defRPr>
            </a:lvl1pPr>
          </a:lstStyle>
          <a:p>
            <a:pPr lvl="0"/>
            <a:r>
              <a:rPr lang="en-US" dirty="0"/>
              <a:t>Click to edit Master text styles</a:t>
            </a:r>
          </a:p>
        </p:txBody>
      </p:sp>
      <p:sp>
        <p:nvSpPr>
          <p:cNvPr id="4" name="Rectangle 2"/>
          <p:cNvSpPr>
            <a:spLocks noGrp="1" noChangeArrowheads="1"/>
          </p:cNvSpPr>
          <p:nvPr>
            <p:ph type="sldNum" idx="12"/>
          </p:nvPr>
        </p:nvSpPr>
        <p:spPr>
          <a:ln/>
        </p:spPr>
        <p:txBody>
          <a:bodyPr/>
          <a:lstStyle>
            <a:lvl1pPr>
              <a:defRPr/>
            </a:lvl1pPr>
          </a:lstStyle>
          <a:p>
            <a:pPr>
              <a:defRPr/>
            </a:pPr>
            <a:r>
              <a:rPr lang="en-US" altLang="en-US"/>
              <a:t>Pg  </a:t>
            </a:r>
            <a:fld id="{B54CA12C-7C4D-4508-875E-37F0D70FC037}" type="slidenum">
              <a:rPr lang="en-US" altLang="en-US"/>
              <a:pPr>
                <a:defRPr/>
              </a:pPr>
              <a:t>‹#›</a:t>
            </a:fld>
            <a:r>
              <a:rPr lang="en-US" altLang="en-US"/>
              <a:t> | </a:t>
            </a:r>
          </a:p>
        </p:txBody>
      </p:sp>
    </p:spTree>
    <p:extLst>
      <p:ext uri="{BB962C8B-B14F-4D97-AF65-F5344CB8AC3E}">
        <p14:creationId xmlns:p14="http://schemas.microsoft.com/office/powerpoint/2010/main" val="1404364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7E60-4D7E-AE69-6DC1-F93FB110E7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8858BB-9BC1-7CA4-41F0-8B0F0DA563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72CB5C-9C41-110E-454C-5371DA4C89E1}"/>
              </a:ext>
            </a:extLst>
          </p:cNvPr>
          <p:cNvSpPr>
            <a:spLocks noGrp="1"/>
          </p:cNvSpPr>
          <p:nvPr>
            <p:ph type="dt" sz="half" idx="10"/>
          </p:nvPr>
        </p:nvSpPr>
        <p:spPr/>
        <p:txBody>
          <a:bodyPr/>
          <a:lstStyle/>
          <a:p>
            <a:fld id="{35DAB48A-4C8F-4A32-B81E-1C9008FC85A9}" type="datetime1">
              <a:rPr lang="en-US" smtClean="0"/>
              <a:pPr/>
              <a:t>7/25/2025</a:t>
            </a:fld>
            <a:endParaRPr lang="en-US"/>
          </a:p>
        </p:txBody>
      </p:sp>
      <p:sp>
        <p:nvSpPr>
          <p:cNvPr id="5" name="Footer Placeholder 4">
            <a:extLst>
              <a:ext uri="{FF2B5EF4-FFF2-40B4-BE49-F238E27FC236}">
                <a16:creationId xmlns:a16="http://schemas.microsoft.com/office/drawing/2014/main" id="{2DA20776-7643-7A3B-CA8A-035D08274626}"/>
              </a:ext>
            </a:extLst>
          </p:cNvPr>
          <p:cNvSpPr>
            <a:spLocks noGrp="1"/>
          </p:cNvSpPr>
          <p:nvPr>
            <p:ph type="ftr" sz="quarter" idx="11"/>
          </p:nvPr>
        </p:nvSpPr>
        <p:spPr/>
        <p:txBody>
          <a:bodyPr/>
          <a:lstStyle/>
          <a:p>
            <a:r>
              <a:rPr lang="en-US"/>
              <a:t>AI: Chapter 1: Introduction</a:t>
            </a:r>
          </a:p>
        </p:txBody>
      </p:sp>
      <p:sp>
        <p:nvSpPr>
          <p:cNvPr id="6" name="Slide Number Placeholder 5">
            <a:extLst>
              <a:ext uri="{FF2B5EF4-FFF2-40B4-BE49-F238E27FC236}">
                <a16:creationId xmlns:a16="http://schemas.microsoft.com/office/drawing/2014/main" id="{DD3913E1-46AC-FE9D-8C7C-75952F564367}"/>
              </a:ext>
            </a:extLst>
          </p:cNvPr>
          <p:cNvSpPr>
            <a:spLocks noGrp="1"/>
          </p:cNvSpPr>
          <p:nvPr>
            <p:ph type="sldNum" sz="quarter" idx="12"/>
          </p:nvPr>
        </p:nvSpPr>
        <p:spPr/>
        <p:txBody>
          <a:bodyPr/>
          <a:lstStyle/>
          <a:p>
            <a:fld id="{34EBA59C-00C8-47C5-ADCD-BE5E8ACDAC02}" type="slidenum">
              <a:rPr lang="en-US" smtClean="0"/>
              <a:pPr/>
              <a:t>‹#›</a:t>
            </a:fld>
            <a:endParaRPr lang="en-US"/>
          </a:p>
        </p:txBody>
      </p:sp>
    </p:spTree>
    <p:extLst>
      <p:ext uri="{BB962C8B-B14F-4D97-AF65-F5344CB8AC3E}">
        <p14:creationId xmlns:p14="http://schemas.microsoft.com/office/powerpoint/2010/main" val="40516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81B8-3504-A549-FFC7-C5D856B8F62B}"/>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156E7C-1ACF-6667-E1F1-7D07F3ED41D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70EAE5-F604-4CB5-FBC4-0CC27564C0B0}"/>
              </a:ext>
            </a:extLst>
          </p:cNvPr>
          <p:cNvSpPr>
            <a:spLocks noGrp="1"/>
          </p:cNvSpPr>
          <p:nvPr>
            <p:ph type="dt" sz="half" idx="10"/>
          </p:nvPr>
        </p:nvSpPr>
        <p:spPr/>
        <p:txBody>
          <a:bodyPr/>
          <a:lstStyle/>
          <a:p>
            <a:fld id="{0E81E657-E51E-4C79-94EA-E7D0BC536FA3}" type="datetime1">
              <a:rPr lang="en-US" smtClean="0"/>
              <a:pPr/>
              <a:t>7/25/2025</a:t>
            </a:fld>
            <a:endParaRPr lang="en-US"/>
          </a:p>
        </p:txBody>
      </p:sp>
      <p:sp>
        <p:nvSpPr>
          <p:cNvPr id="5" name="Footer Placeholder 4">
            <a:extLst>
              <a:ext uri="{FF2B5EF4-FFF2-40B4-BE49-F238E27FC236}">
                <a16:creationId xmlns:a16="http://schemas.microsoft.com/office/drawing/2014/main" id="{1690FB2C-61B7-776A-0955-9D5BA73EACC6}"/>
              </a:ext>
            </a:extLst>
          </p:cNvPr>
          <p:cNvSpPr>
            <a:spLocks noGrp="1"/>
          </p:cNvSpPr>
          <p:nvPr>
            <p:ph type="ftr" sz="quarter" idx="11"/>
          </p:nvPr>
        </p:nvSpPr>
        <p:spPr/>
        <p:txBody>
          <a:bodyPr/>
          <a:lstStyle/>
          <a:p>
            <a:r>
              <a:rPr lang="en-US"/>
              <a:t>AI: Chapter 1: Introduction</a:t>
            </a:r>
          </a:p>
        </p:txBody>
      </p:sp>
      <p:sp>
        <p:nvSpPr>
          <p:cNvPr id="6" name="Slide Number Placeholder 5">
            <a:extLst>
              <a:ext uri="{FF2B5EF4-FFF2-40B4-BE49-F238E27FC236}">
                <a16:creationId xmlns:a16="http://schemas.microsoft.com/office/drawing/2014/main" id="{A6DD4D99-53AB-0225-96E0-EDAD98C7483B}"/>
              </a:ext>
            </a:extLst>
          </p:cNvPr>
          <p:cNvSpPr>
            <a:spLocks noGrp="1"/>
          </p:cNvSpPr>
          <p:nvPr>
            <p:ph type="sldNum" sz="quarter" idx="12"/>
          </p:nvPr>
        </p:nvSpPr>
        <p:spPr/>
        <p:txBody>
          <a:bodyPr/>
          <a:lstStyle/>
          <a:p>
            <a:fld id="{BA2D1238-5EC0-4C0A-834C-783091B1846A}" type="slidenum">
              <a:rPr lang="en-US" smtClean="0"/>
              <a:pPr/>
              <a:t>‹#›</a:t>
            </a:fld>
            <a:endParaRPr lang="en-US"/>
          </a:p>
        </p:txBody>
      </p:sp>
    </p:spTree>
    <p:extLst>
      <p:ext uri="{BB962C8B-B14F-4D97-AF65-F5344CB8AC3E}">
        <p14:creationId xmlns:p14="http://schemas.microsoft.com/office/powerpoint/2010/main" val="1620988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EF93-5F36-BD96-C450-A7609500E9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1100DF-59B7-D43E-5054-9B621AF4802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BF8655-C1F9-3F57-FE6F-76B5E1DF081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ECE28D-59CE-9E5A-BB9C-219D2D59CECF}"/>
              </a:ext>
            </a:extLst>
          </p:cNvPr>
          <p:cNvSpPr>
            <a:spLocks noGrp="1"/>
          </p:cNvSpPr>
          <p:nvPr>
            <p:ph type="dt" sz="half" idx="10"/>
          </p:nvPr>
        </p:nvSpPr>
        <p:spPr/>
        <p:txBody>
          <a:bodyPr/>
          <a:lstStyle/>
          <a:p>
            <a:fld id="{809F4677-21A8-49DF-A0E7-D9F2A9A51253}" type="datetime1">
              <a:rPr lang="en-US" smtClean="0"/>
              <a:pPr/>
              <a:t>7/25/2025</a:t>
            </a:fld>
            <a:endParaRPr lang="en-US"/>
          </a:p>
        </p:txBody>
      </p:sp>
      <p:sp>
        <p:nvSpPr>
          <p:cNvPr id="6" name="Footer Placeholder 5">
            <a:extLst>
              <a:ext uri="{FF2B5EF4-FFF2-40B4-BE49-F238E27FC236}">
                <a16:creationId xmlns:a16="http://schemas.microsoft.com/office/drawing/2014/main" id="{43ED9C28-9DCC-DAC2-3F58-9C114E6C41FB}"/>
              </a:ext>
            </a:extLst>
          </p:cNvPr>
          <p:cNvSpPr>
            <a:spLocks noGrp="1"/>
          </p:cNvSpPr>
          <p:nvPr>
            <p:ph type="ftr" sz="quarter" idx="11"/>
          </p:nvPr>
        </p:nvSpPr>
        <p:spPr/>
        <p:txBody>
          <a:bodyPr/>
          <a:lstStyle/>
          <a:p>
            <a:r>
              <a:rPr lang="en-US"/>
              <a:t>AI: Chapter 1: Introduction</a:t>
            </a:r>
          </a:p>
        </p:txBody>
      </p:sp>
      <p:sp>
        <p:nvSpPr>
          <p:cNvPr id="7" name="Slide Number Placeholder 6">
            <a:extLst>
              <a:ext uri="{FF2B5EF4-FFF2-40B4-BE49-F238E27FC236}">
                <a16:creationId xmlns:a16="http://schemas.microsoft.com/office/drawing/2014/main" id="{3CB4DFA4-72A4-F566-908A-287B96A6608E}"/>
              </a:ext>
            </a:extLst>
          </p:cNvPr>
          <p:cNvSpPr>
            <a:spLocks noGrp="1"/>
          </p:cNvSpPr>
          <p:nvPr>
            <p:ph type="sldNum" sz="quarter" idx="12"/>
          </p:nvPr>
        </p:nvSpPr>
        <p:spPr/>
        <p:txBody>
          <a:bodyPr/>
          <a:lstStyle/>
          <a:p>
            <a:fld id="{B478B21B-C270-467D-BAF6-972BB2AEC5D8}" type="slidenum">
              <a:rPr lang="en-US" smtClean="0"/>
              <a:pPr/>
              <a:t>‹#›</a:t>
            </a:fld>
            <a:endParaRPr lang="en-US"/>
          </a:p>
        </p:txBody>
      </p:sp>
    </p:spTree>
    <p:extLst>
      <p:ext uri="{BB962C8B-B14F-4D97-AF65-F5344CB8AC3E}">
        <p14:creationId xmlns:p14="http://schemas.microsoft.com/office/powerpoint/2010/main" val="2660174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7F90F-BDA1-E7FB-AF56-7283327F8A5A}"/>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86C6C7-B36F-118F-F454-C1CBE4CDD9E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5DB5884-CE76-AFBA-1E70-DC58EB6A681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B50F61-AA19-43C7-B616-0C5DC7E3E00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CD112AC-4EFA-6F04-1F00-F7978489CB8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ADFC62-B747-EE42-F7F8-CFD46A1AB714}"/>
              </a:ext>
            </a:extLst>
          </p:cNvPr>
          <p:cNvSpPr>
            <a:spLocks noGrp="1"/>
          </p:cNvSpPr>
          <p:nvPr>
            <p:ph type="dt" sz="half" idx="10"/>
          </p:nvPr>
        </p:nvSpPr>
        <p:spPr/>
        <p:txBody>
          <a:bodyPr/>
          <a:lstStyle/>
          <a:p>
            <a:fld id="{CEA4411A-1148-4B1F-AC5D-5C01C5F6D721}" type="datetime1">
              <a:rPr lang="en-US" smtClean="0"/>
              <a:pPr/>
              <a:t>7/25/2025</a:t>
            </a:fld>
            <a:endParaRPr lang="en-US"/>
          </a:p>
        </p:txBody>
      </p:sp>
      <p:sp>
        <p:nvSpPr>
          <p:cNvPr id="8" name="Footer Placeholder 7">
            <a:extLst>
              <a:ext uri="{FF2B5EF4-FFF2-40B4-BE49-F238E27FC236}">
                <a16:creationId xmlns:a16="http://schemas.microsoft.com/office/drawing/2014/main" id="{802BB62D-0C99-13C7-ECE0-E8325DBC617A}"/>
              </a:ext>
            </a:extLst>
          </p:cNvPr>
          <p:cNvSpPr>
            <a:spLocks noGrp="1"/>
          </p:cNvSpPr>
          <p:nvPr>
            <p:ph type="ftr" sz="quarter" idx="11"/>
          </p:nvPr>
        </p:nvSpPr>
        <p:spPr/>
        <p:txBody>
          <a:bodyPr/>
          <a:lstStyle/>
          <a:p>
            <a:r>
              <a:rPr lang="en-US"/>
              <a:t>AI: Chapter 1: Introduction</a:t>
            </a:r>
          </a:p>
        </p:txBody>
      </p:sp>
      <p:sp>
        <p:nvSpPr>
          <p:cNvPr id="9" name="Slide Number Placeholder 8">
            <a:extLst>
              <a:ext uri="{FF2B5EF4-FFF2-40B4-BE49-F238E27FC236}">
                <a16:creationId xmlns:a16="http://schemas.microsoft.com/office/drawing/2014/main" id="{B173D3B2-AD89-17A2-DF3A-F64675B6E0A7}"/>
              </a:ext>
            </a:extLst>
          </p:cNvPr>
          <p:cNvSpPr>
            <a:spLocks noGrp="1"/>
          </p:cNvSpPr>
          <p:nvPr>
            <p:ph type="sldNum" sz="quarter" idx="12"/>
          </p:nvPr>
        </p:nvSpPr>
        <p:spPr/>
        <p:txBody>
          <a:bodyPr/>
          <a:lstStyle/>
          <a:p>
            <a:fld id="{3D31BC32-C09B-454B-B770-66E1E945AD6E}" type="slidenum">
              <a:rPr lang="en-US" smtClean="0"/>
              <a:pPr/>
              <a:t>‹#›</a:t>
            </a:fld>
            <a:endParaRPr lang="en-US"/>
          </a:p>
        </p:txBody>
      </p:sp>
    </p:spTree>
    <p:extLst>
      <p:ext uri="{BB962C8B-B14F-4D97-AF65-F5344CB8AC3E}">
        <p14:creationId xmlns:p14="http://schemas.microsoft.com/office/powerpoint/2010/main" val="770718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6279-3F3D-0E22-3536-16F3FE92C2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D4E4BE-876B-8F3F-662E-F18C96C227FF}"/>
              </a:ext>
            </a:extLst>
          </p:cNvPr>
          <p:cNvSpPr>
            <a:spLocks noGrp="1"/>
          </p:cNvSpPr>
          <p:nvPr>
            <p:ph type="dt" sz="half" idx="10"/>
          </p:nvPr>
        </p:nvSpPr>
        <p:spPr/>
        <p:txBody>
          <a:bodyPr/>
          <a:lstStyle/>
          <a:p>
            <a:fld id="{8A65F797-0DA4-4AC9-AE64-A4C19FA03C38}" type="datetime1">
              <a:rPr lang="en-US" smtClean="0"/>
              <a:pPr/>
              <a:t>7/25/2025</a:t>
            </a:fld>
            <a:endParaRPr lang="en-US"/>
          </a:p>
        </p:txBody>
      </p:sp>
      <p:sp>
        <p:nvSpPr>
          <p:cNvPr id="4" name="Footer Placeholder 3">
            <a:extLst>
              <a:ext uri="{FF2B5EF4-FFF2-40B4-BE49-F238E27FC236}">
                <a16:creationId xmlns:a16="http://schemas.microsoft.com/office/drawing/2014/main" id="{0FAC0A4C-F896-0D7B-4B1C-39A9C7FE799F}"/>
              </a:ext>
            </a:extLst>
          </p:cNvPr>
          <p:cNvSpPr>
            <a:spLocks noGrp="1"/>
          </p:cNvSpPr>
          <p:nvPr>
            <p:ph type="ftr" sz="quarter" idx="11"/>
          </p:nvPr>
        </p:nvSpPr>
        <p:spPr/>
        <p:txBody>
          <a:bodyPr/>
          <a:lstStyle/>
          <a:p>
            <a:r>
              <a:rPr lang="en-US"/>
              <a:t>AI: Chapter 1: Introduction</a:t>
            </a:r>
          </a:p>
        </p:txBody>
      </p:sp>
      <p:sp>
        <p:nvSpPr>
          <p:cNvPr id="5" name="Slide Number Placeholder 4">
            <a:extLst>
              <a:ext uri="{FF2B5EF4-FFF2-40B4-BE49-F238E27FC236}">
                <a16:creationId xmlns:a16="http://schemas.microsoft.com/office/drawing/2014/main" id="{A31C4EF6-3CD2-E6CF-24C8-9A7C06DD1A23}"/>
              </a:ext>
            </a:extLst>
          </p:cNvPr>
          <p:cNvSpPr>
            <a:spLocks noGrp="1"/>
          </p:cNvSpPr>
          <p:nvPr>
            <p:ph type="sldNum" sz="quarter" idx="12"/>
          </p:nvPr>
        </p:nvSpPr>
        <p:spPr/>
        <p:txBody>
          <a:bodyPr/>
          <a:lstStyle/>
          <a:p>
            <a:fld id="{E6C9A687-76A4-4AA7-888B-802FF8763745}" type="slidenum">
              <a:rPr lang="en-US" smtClean="0"/>
              <a:pPr/>
              <a:t>‹#›</a:t>
            </a:fld>
            <a:endParaRPr lang="en-US"/>
          </a:p>
        </p:txBody>
      </p:sp>
    </p:spTree>
    <p:extLst>
      <p:ext uri="{BB962C8B-B14F-4D97-AF65-F5344CB8AC3E}">
        <p14:creationId xmlns:p14="http://schemas.microsoft.com/office/powerpoint/2010/main" val="1062858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91721E-5776-5AEC-6FA6-168D59848544}"/>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CB2CDCA6-3649-1A57-2F94-7D0942054118}"/>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59FCE469-5578-90C1-0EF3-75C2CE18D8E4}"/>
              </a:ext>
            </a:extLst>
          </p:cNvPr>
          <p:cNvSpPr>
            <a:spLocks noGrp="1"/>
          </p:cNvSpPr>
          <p:nvPr>
            <p:ph type="sldNum" sz="quarter" idx="12"/>
          </p:nvPr>
        </p:nvSpPr>
        <p:spPr/>
        <p:txBody>
          <a:bodyPr/>
          <a:lstStyle/>
          <a:p>
            <a:fld id="{7E03C068-2496-4290-8E8F-136250EAA8B9}" type="slidenum">
              <a:rPr lang="en-US" smtClean="0"/>
              <a:pPr/>
              <a:t>‹#›</a:t>
            </a:fld>
            <a:endParaRPr lang="en-US"/>
          </a:p>
        </p:txBody>
      </p:sp>
    </p:spTree>
    <p:extLst>
      <p:ext uri="{BB962C8B-B14F-4D97-AF65-F5344CB8AC3E}">
        <p14:creationId xmlns:p14="http://schemas.microsoft.com/office/powerpoint/2010/main" val="346304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F44D-6DE4-D987-2C3C-0704BE9C4B6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D91ADB-6561-7A01-DB44-CAA70465AAE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8822ED-1F11-54E2-536A-3592BE65112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F9AA54A-3936-5376-089F-72139D57580F}"/>
              </a:ext>
            </a:extLst>
          </p:cNvPr>
          <p:cNvSpPr>
            <a:spLocks noGrp="1"/>
          </p:cNvSpPr>
          <p:nvPr>
            <p:ph type="dt" sz="half" idx="10"/>
          </p:nvPr>
        </p:nvSpPr>
        <p:spPr/>
        <p:txBody>
          <a:bodyPr/>
          <a:lstStyle/>
          <a:p>
            <a:fld id="{223A7BCC-4DC1-4C49-9CC1-AF61A63C9249}" type="datetime1">
              <a:rPr lang="en-US" smtClean="0"/>
              <a:pPr/>
              <a:t>7/25/2025</a:t>
            </a:fld>
            <a:endParaRPr lang="en-US"/>
          </a:p>
        </p:txBody>
      </p:sp>
      <p:sp>
        <p:nvSpPr>
          <p:cNvPr id="6" name="Footer Placeholder 5">
            <a:extLst>
              <a:ext uri="{FF2B5EF4-FFF2-40B4-BE49-F238E27FC236}">
                <a16:creationId xmlns:a16="http://schemas.microsoft.com/office/drawing/2014/main" id="{B318C21B-533A-1F2F-E230-ABBBDE8AC979}"/>
              </a:ext>
            </a:extLst>
          </p:cNvPr>
          <p:cNvSpPr>
            <a:spLocks noGrp="1"/>
          </p:cNvSpPr>
          <p:nvPr>
            <p:ph type="ftr" sz="quarter" idx="11"/>
          </p:nvPr>
        </p:nvSpPr>
        <p:spPr/>
        <p:txBody>
          <a:bodyPr/>
          <a:lstStyle/>
          <a:p>
            <a:r>
              <a:rPr lang="en-US"/>
              <a:t>AI: Chapter 1: Introduction</a:t>
            </a:r>
          </a:p>
        </p:txBody>
      </p:sp>
      <p:sp>
        <p:nvSpPr>
          <p:cNvPr id="7" name="Slide Number Placeholder 6">
            <a:extLst>
              <a:ext uri="{FF2B5EF4-FFF2-40B4-BE49-F238E27FC236}">
                <a16:creationId xmlns:a16="http://schemas.microsoft.com/office/drawing/2014/main" id="{D001EEE1-8C45-781B-F717-A35F1E083D6F}"/>
              </a:ext>
            </a:extLst>
          </p:cNvPr>
          <p:cNvSpPr>
            <a:spLocks noGrp="1"/>
          </p:cNvSpPr>
          <p:nvPr>
            <p:ph type="sldNum" sz="quarter" idx="12"/>
          </p:nvPr>
        </p:nvSpPr>
        <p:spPr/>
        <p:txBody>
          <a:bodyPr/>
          <a:lstStyle/>
          <a:p>
            <a:fld id="{5E4BFB6A-B3A5-427A-9CDE-5B4317E3264C}" type="slidenum">
              <a:rPr lang="en-US" smtClean="0"/>
              <a:pPr/>
              <a:t>‹#›</a:t>
            </a:fld>
            <a:endParaRPr lang="en-US"/>
          </a:p>
        </p:txBody>
      </p:sp>
    </p:spTree>
    <p:extLst>
      <p:ext uri="{BB962C8B-B14F-4D97-AF65-F5344CB8AC3E}">
        <p14:creationId xmlns:p14="http://schemas.microsoft.com/office/powerpoint/2010/main" val="2834299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D413-0DDE-483C-B272-AA7A432F806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F46E73-7216-C0C0-B267-58CD3F280AD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581C2BCE-B02A-DBEA-B8AB-086A60A56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96756CF-8E77-4685-776A-3539154051BB}"/>
              </a:ext>
            </a:extLst>
          </p:cNvPr>
          <p:cNvSpPr>
            <a:spLocks noGrp="1"/>
          </p:cNvSpPr>
          <p:nvPr>
            <p:ph type="dt" sz="half" idx="10"/>
          </p:nvPr>
        </p:nvSpPr>
        <p:spPr/>
        <p:txBody>
          <a:bodyPr/>
          <a:lstStyle/>
          <a:p>
            <a:fld id="{77A5C576-27FB-4EDB-8053-4A1F9091942E}" type="datetime1">
              <a:rPr lang="en-US" smtClean="0"/>
              <a:pPr/>
              <a:t>7/25/2025</a:t>
            </a:fld>
            <a:endParaRPr lang="en-US"/>
          </a:p>
        </p:txBody>
      </p:sp>
      <p:sp>
        <p:nvSpPr>
          <p:cNvPr id="6" name="Footer Placeholder 5">
            <a:extLst>
              <a:ext uri="{FF2B5EF4-FFF2-40B4-BE49-F238E27FC236}">
                <a16:creationId xmlns:a16="http://schemas.microsoft.com/office/drawing/2014/main" id="{0C4FF352-BB63-2CA7-263C-8AC5F40BC626}"/>
              </a:ext>
            </a:extLst>
          </p:cNvPr>
          <p:cNvSpPr>
            <a:spLocks noGrp="1"/>
          </p:cNvSpPr>
          <p:nvPr>
            <p:ph type="ftr" sz="quarter" idx="11"/>
          </p:nvPr>
        </p:nvSpPr>
        <p:spPr/>
        <p:txBody>
          <a:bodyPr/>
          <a:lstStyle/>
          <a:p>
            <a:r>
              <a:rPr lang="en-US"/>
              <a:t>AI: Chapter 1: Introduction</a:t>
            </a:r>
          </a:p>
        </p:txBody>
      </p:sp>
      <p:sp>
        <p:nvSpPr>
          <p:cNvPr id="7" name="Slide Number Placeholder 6">
            <a:extLst>
              <a:ext uri="{FF2B5EF4-FFF2-40B4-BE49-F238E27FC236}">
                <a16:creationId xmlns:a16="http://schemas.microsoft.com/office/drawing/2014/main" id="{165C1D72-4F01-72EB-AEA4-8CB861D35E17}"/>
              </a:ext>
            </a:extLst>
          </p:cNvPr>
          <p:cNvSpPr>
            <a:spLocks noGrp="1"/>
          </p:cNvSpPr>
          <p:nvPr>
            <p:ph type="sldNum" sz="quarter" idx="12"/>
          </p:nvPr>
        </p:nvSpPr>
        <p:spPr/>
        <p:txBody>
          <a:bodyPr/>
          <a:lstStyle/>
          <a:p>
            <a:fld id="{397771CB-AC93-4077-A478-44D3BC181807}" type="slidenum">
              <a:rPr lang="en-US" smtClean="0"/>
              <a:pPr/>
              <a:t>‹#›</a:t>
            </a:fld>
            <a:endParaRPr lang="en-US"/>
          </a:p>
        </p:txBody>
      </p:sp>
    </p:spTree>
    <p:extLst>
      <p:ext uri="{BB962C8B-B14F-4D97-AF65-F5344CB8AC3E}">
        <p14:creationId xmlns:p14="http://schemas.microsoft.com/office/powerpoint/2010/main" val="246622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F326D0-2C52-7D84-AE9D-CA83AAAD902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C1B60B-0236-7F6E-B607-0FF449A89D4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564E1F-6F85-C844-904C-08DED118FEA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3917-C7BB-4A77-A416-D95171E1AA7E}" type="datetime1">
              <a:rPr lang="en-US" smtClean="0"/>
              <a:pPr/>
              <a:t>7/25/2025</a:t>
            </a:fld>
            <a:endParaRPr lang="en-US"/>
          </a:p>
        </p:txBody>
      </p:sp>
      <p:sp>
        <p:nvSpPr>
          <p:cNvPr id="5" name="Footer Placeholder 4">
            <a:extLst>
              <a:ext uri="{FF2B5EF4-FFF2-40B4-BE49-F238E27FC236}">
                <a16:creationId xmlns:a16="http://schemas.microsoft.com/office/drawing/2014/main" id="{5BA38E6B-9EEB-CBE7-9DE3-859C574C318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AI: Chapter 1: Introduction</a:t>
            </a:r>
          </a:p>
        </p:txBody>
      </p:sp>
      <p:sp>
        <p:nvSpPr>
          <p:cNvPr id="6" name="Slide Number Placeholder 5">
            <a:extLst>
              <a:ext uri="{FF2B5EF4-FFF2-40B4-BE49-F238E27FC236}">
                <a16:creationId xmlns:a16="http://schemas.microsoft.com/office/drawing/2014/main" id="{6C5C2BF7-940C-7852-0D8C-40E4BBE69D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E110A2-256E-4731-A01B-24D1091D49BF}" type="slidenum">
              <a:rPr lang="en-US" smtClean="0"/>
              <a:pPr/>
              <a:t>‹#›</a:t>
            </a:fld>
            <a:endParaRPr lang="en-US"/>
          </a:p>
        </p:txBody>
      </p:sp>
    </p:spTree>
    <p:extLst>
      <p:ext uri="{BB962C8B-B14F-4D97-AF65-F5344CB8AC3E}">
        <p14:creationId xmlns:p14="http://schemas.microsoft.com/office/powerpoint/2010/main" val="220462453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9" r:id="rId13"/>
    <p:sldLayoutId id="2147483700" r:id="rId14"/>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m-w.com/dictionary/reas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hyperlink" Target="http://news.google.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6.xml"/><Relationship Id="rId4" Type="http://schemas.openxmlformats.org/officeDocument/2006/relationships/image" Target="../media/image70.jpg"/></Relationships>
</file>

<file path=ppt/slides/_rels/slide7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13.xml"/><Relationship Id="rId5" Type="http://schemas.openxmlformats.org/officeDocument/2006/relationships/image" Target="../media/image75.jpg"/><Relationship Id="rId4" Type="http://schemas.openxmlformats.org/officeDocument/2006/relationships/image" Target="../media/image74.jpg"/></Relationships>
</file>

<file path=ppt/slides/_rels/slide7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133600"/>
            <a:ext cx="7772400" cy="1466850"/>
          </a:xfrm>
        </p:spPr>
        <p:txBody>
          <a:bodyPr/>
          <a:lstStyle/>
          <a:p>
            <a:r>
              <a:rPr lang="en-US" dirty="0"/>
              <a:t>Artificial Intelligence</a:t>
            </a:r>
            <a:br>
              <a:rPr lang="en-US" dirty="0"/>
            </a:br>
            <a:r>
              <a:rPr lang="en-US" dirty="0"/>
              <a:t>Chapter 1: Introduction</a:t>
            </a:r>
          </a:p>
        </p:txBody>
      </p:sp>
      <p:sp>
        <p:nvSpPr>
          <p:cNvPr id="2051" name="Rectangle 3"/>
          <p:cNvSpPr>
            <a:spLocks noGrp="1" noChangeArrowheads="1"/>
          </p:cNvSpPr>
          <p:nvPr>
            <p:ph type="subTitle" idx="1"/>
          </p:nvPr>
        </p:nvSpPr>
        <p:spPr/>
        <p:txBody>
          <a:bodyPr/>
          <a:lstStyle/>
          <a:p>
            <a:r>
              <a:rPr lang="en-US" dirty="0" err="1"/>
              <a:t>Prof.E.Sreenivasa</a:t>
            </a:r>
            <a:r>
              <a:rPr lang="en-US" dirty="0"/>
              <a:t> Reddy</a:t>
            </a:r>
          </a:p>
          <a:p>
            <a:r>
              <a:rPr lang="en-US" dirty="0"/>
              <a:t>Professor-HAG</a:t>
            </a:r>
          </a:p>
          <a:p>
            <a:endParaRPr lang="en-US" dirty="0"/>
          </a:p>
        </p:txBody>
      </p:sp>
      <p:sp>
        <p:nvSpPr>
          <p:cNvPr id="4" name="Date Placeholder 3"/>
          <p:cNvSpPr>
            <a:spLocks noGrp="1"/>
          </p:cNvSpPr>
          <p:nvPr>
            <p:ph type="dt" sz="half" idx="10"/>
          </p:nvPr>
        </p:nvSpPr>
        <p:spPr/>
        <p:txBody>
          <a:bodyPr/>
          <a:lstStyle/>
          <a:p>
            <a:fld id="{18B4D360-A451-471C-A7B4-A3FDEDC010A6}" type="datetime1">
              <a:rPr lang="en-US" smtClean="0"/>
              <a:pPr/>
              <a:t>7/25/2025</a:t>
            </a:fld>
            <a:endParaRPr lang="en-US"/>
          </a:p>
        </p:txBody>
      </p:sp>
      <p:sp>
        <p:nvSpPr>
          <p:cNvPr id="5" name="Footer Placeholder 4"/>
          <p:cNvSpPr>
            <a:spLocks noGrp="1"/>
          </p:cNvSpPr>
          <p:nvPr>
            <p:ph type="ftr" sz="quarter" idx="11"/>
          </p:nvPr>
        </p:nvSpPr>
        <p:spPr/>
        <p:txBody>
          <a:bodyPr/>
          <a:lstStyle/>
          <a:p>
            <a:r>
              <a:rPr lang="en-US"/>
              <a:t>AI: Chapter 1: Introduction</a:t>
            </a:r>
          </a:p>
        </p:txBody>
      </p:sp>
      <p:sp>
        <p:nvSpPr>
          <p:cNvPr id="6" name="Slide Number Placeholder 5"/>
          <p:cNvSpPr>
            <a:spLocks noGrp="1"/>
          </p:cNvSpPr>
          <p:nvPr>
            <p:ph type="sldNum" sz="quarter" idx="12"/>
          </p:nvPr>
        </p:nvSpPr>
        <p:spPr/>
        <p:txBody>
          <a:bodyPr/>
          <a:lstStyle/>
          <a:p>
            <a:fld id="{31CC0FE8-EEE5-41B2-8EDF-1129B6585EF3}" type="slidenum">
              <a:rPr lang="en-US"/>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5">
            <a:extLst>
              <a:ext uri="{FF2B5EF4-FFF2-40B4-BE49-F238E27FC236}">
                <a16:creationId xmlns:a16="http://schemas.microsoft.com/office/drawing/2014/main" id="{A2A07C9C-9F40-4051-97DB-0B4164D81B31}"/>
              </a:ext>
            </a:extLst>
          </p:cNvPr>
          <p:cNvSpPr txBox="1">
            <a:spLocks noChangeArrowheads="1"/>
          </p:cNvSpPr>
          <p:nvPr/>
        </p:nvSpPr>
        <p:spPr bwMode="auto">
          <a:xfrm>
            <a:off x="3541713" y="184150"/>
            <a:ext cx="29575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4800" b="1">
                <a:solidFill>
                  <a:schemeClr val="tx2"/>
                </a:solidFill>
                <a:latin typeface="Lato Black" panose="020B0604020202020204" pitchFamily="34" charset="0"/>
                <a:ea typeface="Lato Black" panose="020B0604020202020204" pitchFamily="34" charset="0"/>
                <a:cs typeface="Lato Black" panose="020B0604020202020204" pitchFamily="34" charset="0"/>
              </a:rPr>
              <a:t>AI </a:t>
            </a:r>
            <a:r>
              <a:rPr lang="en-US" altLang="en-US" sz="4800" b="1">
                <a:solidFill>
                  <a:schemeClr val="accent1"/>
                </a:solidFill>
                <a:latin typeface="Lato Black" panose="020B0604020202020204" pitchFamily="34" charset="0"/>
                <a:ea typeface="Lato Black" panose="020B0604020202020204" pitchFamily="34" charset="0"/>
                <a:cs typeface="Lato Black" panose="020B0604020202020204" pitchFamily="34" charset="0"/>
              </a:rPr>
              <a:t>Impact</a:t>
            </a:r>
          </a:p>
        </p:txBody>
      </p:sp>
      <p:sp>
        <p:nvSpPr>
          <p:cNvPr id="68611" name="TextBox 12">
            <a:extLst>
              <a:ext uri="{FF2B5EF4-FFF2-40B4-BE49-F238E27FC236}">
                <a16:creationId xmlns:a16="http://schemas.microsoft.com/office/drawing/2014/main" id="{64D2B77D-9B3F-4CC5-9966-1F9BE24DDBC0}"/>
              </a:ext>
            </a:extLst>
          </p:cNvPr>
          <p:cNvSpPr txBox="1">
            <a:spLocks noChangeArrowheads="1"/>
          </p:cNvSpPr>
          <p:nvPr/>
        </p:nvSpPr>
        <p:spPr bwMode="auto">
          <a:xfrm>
            <a:off x="719138" y="3149600"/>
            <a:ext cx="4146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t>Economic, cultural, social, </a:t>
            </a:r>
            <a:b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br>
            <a: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t>… endless disruption</a:t>
            </a:r>
          </a:p>
        </p:txBody>
      </p:sp>
      <p:sp>
        <p:nvSpPr>
          <p:cNvPr id="68612" name="TextBox 4">
            <a:extLst>
              <a:ext uri="{FF2B5EF4-FFF2-40B4-BE49-F238E27FC236}">
                <a16:creationId xmlns:a16="http://schemas.microsoft.com/office/drawing/2014/main" id="{EA45F55D-0C4F-4683-9494-0211CB4E94AB}"/>
              </a:ext>
            </a:extLst>
          </p:cNvPr>
          <p:cNvSpPr txBox="1">
            <a:spLocks noChangeArrowheads="1"/>
          </p:cNvSpPr>
          <p:nvPr/>
        </p:nvSpPr>
        <p:spPr bwMode="auto">
          <a:xfrm>
            <a:off x="2752725" y="6113463"/>
            <a:ext cx="360362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68613" name="TextBox 9">
            <a:extLst>
              <a:ext uri="{FF2B5EF4-FFF2-40B4-BE49-F238E27FC236}">
                <a16:creationId xmlns:a16="http://schemas.microsoft.com/office/drawing/2014/main" id="{93A1BD9C-EE7A-42D7-A269-57D502506490}"/>
              </a:ext>
            </a:extLst>
          </p:cNvPr>
          <p:cNvSpPr txBox="1">
            <a:spLocks noChangeArrowheads="1"/>
          </p:cNvSpPr>
          <p:nvPr/>
        </p:nvSpPr>
        <p:spPr bwMode="auto">
          <a:xfrm>
            <a:off x="5303838" y="3249613"/>
            <a:ext cx="38258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t>Labour - McKinsey </a:t>
            </a:r>
            <a:r>
              <a:rPr lang="en-US" altLang="en-US" sz="2800" b="1">
                <a:solidFill>
                  <a:schemeClr val="accent1"/>
                </a:solidFill>
                <a:latin typeface="Lato Black" panose="020B0604020202020204" pitchFamily="34" charset="0"/>
                <a:ea typeface="Lato Black" panose="020B0604020202020204" pitchFamily="34" charset="0"/>
                <a:cs typeface="Lato Black" panose="020B0604020202020204" pitchFamily="34" charset="0"/>
              </a:rPr>
              <a:t>58%</a:t>
            </a:r>
            <a: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t> </a:t>
            </a:r>
            <a:b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br>
            <a: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t>of jobs automated</a:t>
            </a:r>
          </a:p>
        </p:txBody>
      </p:sp>
      <p:sp>
        <p:nvSpPr>
          <p:cNvPr id="68614" name="TextBox 11">
            <a:extLst>
              <a:ext uri="{FF2B5EF4-FFF2-40B4-BE49-F238E27FC236}">
                <a16:creationId xmlns:a16="http://schemas.microsoft.com/office/drawing/2014/main" id="{9E23FE56-1E5F-405C-9F0A-161EA57F9705}"/>
              </a:ext>
            </a:extLst>
          </p:cNvPr>
          <p:cNvSpPr txBox="1">
            <a:spLocks noChangeArrowheads="1"/>
          </p:cNvSpPr>
          <p:nvPr/>
        </p:nvSpPr>
        <p:spPr bwMode="auto">
          <a:xfrm>
            <a:off x="320675" y="4821238"/>
            <a:ext cx="29003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t>Martin Ford, </a:t>
            </a:r>
            <a:b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br>
            <a:r>
              <a:rPr lang="en-US" altLang="en-US" b="1">
                <a:solidFill>
                  <a:schemeClr val="tx2"/>
                </a:solidFill>
                <a:latin typeface="Lato Black" panose="020B0604020202020204" pitchFamily="34" charset="0"/>
                <a:ea typeface="Lato Black" panose="020B0604020202020204" pitchFamily="34" charset="0"/>
                <a:cs typeface="Lato Black" panose="020B0604020202020204" pitchFamily="34" charset="0"/>
              </a:rPr>
              <a:t>Rise of the Robots</a:t>
            </a:r>
          </a:p>
        </p:txBody>
      </p:sp>
      <p:sp>
        <p:nvSpPr>
          <p:cNvPr id="68615" name="TextBox 14">
            <a:extLst>
              <a:ext uri="{FF2B5EF4-FFF2-40B4-BE49-F238E27FC236}">
                <a16:creationId xmlns:a16="http://schemas.microsoft.com/office/drawing/2014/main" id="{A6E59104-1943-42D6-B503-D18A9BBC7CE4}"/>
              </a:ext>
            </a:extLst>
          </p:cNvPr>
          <p:cNvSpPr txBox="1">
            <a:spLocks noChangeArrowheads="1"/>
          </p:cNvSpPr>
          <p:nvPr/>
        </p:nvSpPr>
        <p:spPr bwMode="auto">
          <a:xfrm>
            <a:off x="4343400" y="5929312"/>
            <a:ext cx="47863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b="1" dirty="0">
                <a:solidFill>
                  <a:schemeClr val="tx2"/>
                </a:solidFill>
                <a:latin typeface="Lato Black" panose="020B0604020202020204" pitchFamily="34" charset="0"/>
                <a:ea typeface="Lato Black" panose="020B0604020202020204" pitchFamily="34" charset="0"/>
                <a:cs typeface="Lato Black" panose="020B0604020202020204" pitchFamily="34" charset="0"/>
              </a:rPr>
              <a:t>Elon Musk, artificial intelligence... </a:t>
            </a:r>
            <a:br>
              <a:rPr lang="en-US" altLang="en-US" b="1" dirty="0">
                <a:solidFill>
                  <a:schemeClr val="tx2"/>
                </a:solidFill>
                <a:latin typeface="Lato Black" panose="020B0604020202020204" pitchFamily="34" charset="0"/>
                <a:ea typeface="Lato Black" panose="020B0604020202020204" pitchFamily="34" charset="0"/>
                <a:cs typeface="Lato Black" panose="020B0604020202020204" pitchFamily="34" charset="0"/>
              </a:rPr>
            </a:br>
            <a:r>
              <a:rPr lang="en-US" altLang="en-US" b="1" dirty="0">
                <a:solidFill>
                  <a:schemeClr val="tx2"/>
                </a:solidFill>
                <a:latin typeface="Lato Black" panose="020B0604020202020204" pitchFamily="34" charset="0"/>
                <a:ea typeface="Lato Black" panose="020B0604020202020204" pitchFamily="34" charset="0"/>
                <a:cs typeface="Lato Black" panose="020B0604020202020204" pitchFamily="34" charset="0"/>
              </a:rPr>
              <a:t>existential threat</a:t>
            </a:r>
          </a:p>
        </p:txBody>
      </p:sp>
      <p:pic>
        <p:nvPicPr>
          <p:cNvPr id="68616" name="Picture 1">
            <a:extLst>
              <a:ext uri="{FF2B5EF4-FFF2-40B4-BE49-F238E27FC236}">
                <a16:creationId xmlns:a16="http://schemas.microsoft.com/office/drawing/2014/main" id="{0171877B-5E01-49F1-93D1-71FA17B849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085850"/>
            <a:ext cx="2376488"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2">
            <a:extLst>
              <a:ext uri="{FF2B5EF4-FFF2-40B4-BE49-F238E27FC236}">
                <a16:creationId xmlns:a16="http://schemas.microsoft.com/office/drawing/2014/main" id="{05ED70FF-FD6C-425A-AA4C-7DD8CEA20A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4588" y="1085850"/>
            <a:ext cx="3362325"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8" name="Picture 7">
            <a:extLst>
              <a:ext uri="{FF2B5EF4-FFF2-40B4-BE49-F238E27FC236}">
                <a16:creationId xmlns:a16="http://schemas.microsoft.com/office/drawing/2014/main" id="{660D6002-7970-4814-A2DC-FA526B14ABE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191000"/>
            <a:ext cx="11938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9" name="Picture 8">
            <a:extLst>
              <a:ext uri="{FF2B5EF4-FFF2-40B4-BE49-F238E27FC236}">
                <a16:creationId xmlns:a16="http://schemas.microsoft.com/office/drawing/2014/main" id="{E48EDB61-BAA8-41C3-9F36-C707B290368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16563" y="4124325"/>
            <a:ext cx="2259012"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286623"/>
            <a:ext cx="8229600" cy="1143000"/>
          </a:xfrm>
        </p:spPr>
        <p:txBody>
          <a:bodyPr/>
          <a:lstStyle/>
          <a:p>
            <a:pPr rtl="0"/>
            <a:r>
              <a:rPr lang="en-US" dirty="0"/>
              <a:t>AI in Fiction</a:t>
            </a:r>
            <a:endParaRPr lang="x-none" dirty="0"/>
          </a:p>
        </p:txBody>
      </p:sp>
      <p:pic>
        <p:nvPicPr>
          <p:cNvPr id="31745" name="Picture 1"/>
          <p:cNvPicPr>
            <a:picLocks noChangeAspect="1" noChangeArrowheads="1"/>
          </p:cNvPicPr>
          <p:nvPr/>
        </p:nvPicPr>
        <p:blipFill>
          <a:blip r:embed="rId2" cstate="email"/>
          <a:srcRect/>
          <a:stretch>
            <a:fillRect/>
          </a:stretch>
        </p:blipFill>
        <p:spPr bwMode="auto">
          <a:xfrm>
            <a:off x="3035300" y="4514850"/>
            <a:ext cx="3683000" cy="2209800"/>
          </a:xfrm>
          <a:prstGeom prst="rect">
            <a:avLst/>
          </a:prstGeom>
          <a:noFill/>
          <a:ln w="9525">
            <a:noFill/>
            <a:miter lim="800000"/>
            <a:headEnd/>
            <a:tailEnd/>
          </a:ln>
        </p:spPr>
      </p:pic>
      <p:sp>
        <p:nvSpPr>
          <p:cNvPr id="7" name="TextBox 6"/>
          <p:cNvSpPr txBox="1"/>
          <p:nvPr/>
        </p:nvSpPr>
        <p:spPr>
          <a:xfrm>
            <a:off x="228600" y="6032619"/>
            <a:ext cx="3352800" cy="369332"/>
          </a:xfrm>
          <a:prstGeom prst="rect">
            <a:avLst/>
          </a:prstGeom>
          <a:noFill/>
        </p:spPr>
        <p:txBody>
          <a:bodyPr wrap="square" rtlCol="1">
            <a:spAutoFit/>
          </a:bodyPr>
          <a:lstStyle/>
          <a:p>
            <a:pPr algn="l" rtl="0"/>
            <a:r>
              <a:rPr lang="en-US" dirty="0"/>
              <a:t>An intelligent killing robot</a:t>
            </a:r>
            <a:endParaRPr lang="x-none" dirty="0"/>
          </a:p>
        </p:txBody>
      </p:sp>
      <p:pic>
        <p:nvPicPr>
          <p:cNvPr id="9" name="Picture 8">
            <a:extLst>
              <a:ext uri="{FF2B5EF4-FFF2-40B4-BE49-F238E27FC236}">
                <a16:creationId xmlns:a16="http://schemas.microsoft.com/office/drawing/2014/main" id="{F6B9F2FA-AEEA-FEF4-3B24-562F88F07EAD}"/>
              </a:ext>
            </a:extLst>
          </p:cNvPr>
          <p:cNvPicPr>
            <a:picLocks noChangeAspect="1"/>
          </p:cNvPicPr>
          <p:nvPr/>
        </p:nvPicPr>
        <p:blipFill>
          <a:blip r:embed="rId3"/>
          <a:stretch>
            <a:fillRect/>
          </a:stretch>
        </p:blipFill>
        <p:spPr>
          <a:xfrm>
            <a:off x="609600" y="1343144"/>
            <a:ext cx="3581399" cy="2526030"/>
          </a:xfrm>
          <a:prstGeom prst="rect">
            <a:avLst/>
          </a:prstGeom>
        </p:spPr>
      </p:pic>
      <p:sp>
        <p:nvSpPr>
          <p:cNvPr id="10" name="TextBox 9">
            <a:extLst>
              <a:ext uri="{FF2B5EF4-FFF2-40B4-BE49-F238E27FC236}">
                <a16:creationId xmlns:a16="http://schemas.microsoft.com/office/drawing/2014/main" id="{A78D0A38-EFD9-8876-7D07-CDE4B357B448}"/>
              </a:ext>
            </a:extLst>
          </p:cNvPr>
          <p:cNvSpPr txBox="1"/>
          <p:nvPr/>
        </p:nvSpPr>
        <p:spPr>
          <a:xfrm>
            <a:off x="381000" y="3962400"/>
            <a:ext cx="4572000" cy="369332"/>
          </a:xfrm>
          <a:prstGeom prst="rect">
            <a:avLst/>
          </a:prstGeom>
          <a:noFill/>
        </p:spPr>
        <p:txBody>
          <a:bodyPr wrap="square" rtlCol="0">
            <a:spAutoFit/>
          </a:bodyPr>
          <a:lstStyle/>
          <a:p>
            <a:r>
              <a:rPr lang="en-US" dirty="0"/>
              <a:t>I Robot film based  on Novel I, Robot</a:t>
            </a:r>
            <a:endParaRPr lang="en-IN" dirty="0"/>
          </a:p>
        </p:txBody>
      </p:sp>
      <p:pic>
        <p:nvPicPr>
          <p:cNvPr id="11" name="Picture 10">
            <a:extLst>
              <a:ext uri="{FF2B5EF4-FFF2-40B4-BE49-F238E27FC236}">
                <a16:creationId xmlns:a16="http://schemas.microsoft.com/office/drawing/2014/main" id="{B3F20BCE-C17E-3A82-8698-A3547A092E0E}"/>
              </a:ext>
            </a:extLst>
          </p:cNvPr>
          <p:cNvPicPr>
            <a:picLocks noChangeAspect="1"/>
          </p:cNvPicPr>
          <p:nvPr/>
        </p:nvPicPr>
        <p:blipFill>
          <a:blip r:embed="rId4"/>
          <a:stretch>
            <a:fillRect/>
          </a:stretch>
        </p:blipFill>
        <p:spPr>
          <a:xfrm>
            <a:off x="6018668" y="563523"/>
            <a:ext cx="2794755" cy="3593068"/>
          </a:xfrm>
          <a:prstGeom prst="rect">
            <a:avLst/>
          </a:prstGeom>
        </p:spPr>
      </p:pic>
      <p:sp>
        <p:nvSpPr>
          <p:cNvPr id="12" name="TextBox 11">
            <a:extLst>
              <a:ext uri="{FF2B5EF4-FFF2-40B4-BE49-F238E27FC236}">
                <a16:creationId xmlns:a16="http://schemas.microsoft.com/office/drawing/2014/main" id="{9EF5FF4A-67A4-A0DB-7E9D-E898A5583B85}"/>
              </a:ext>
            </a:extLst>
          </p:cNvPr>
          <p:cNvSpPr txBox="1"/>
          <p:nvPr/>
        </p:nvSpPr>
        <p:spPr>
          <a:xfrm>
            <a:off x="6718300" y="4514850"/>
            <a:ext cx="2095123" cy="923330"/>
          </a:xfrm>
          <a:prstGeom prst="rect">
            <a:avLst/>
          </a:prstGeom>
          <a:noFill/>
        </p:spPr>
        <p:txBody>
          <a:bodyPr wrap="square" rtlCol="0">
            <a:spAutoFit/>
          </a:bodyPr>
          <a:lstStyle/>
          <a:p>
            <a:r>
              <a:rPr lang="en-IN" dirty="0"/>
              <a:t>Artificial Intelligence film based on novel AI</a:t>
            </a:r>
          </a:p>
        </p:txBody>
      </p:sp>
    </p:spTree>
    <p:extLst>
      <p:ext uri="{BB962C8B-B14F-4D97-AF65-F5344CB8AC3E}">
        <p14:creationId xmlns:p14="http://schemas.microsoft.com/office/powerpoint/2010/main" val="3200312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F9B3-52D3-3CD0-DAF7-462AF50B5125}"/>
              </a:ext>
            </a:extLst>
          </p:cNvPr>
          <p:cNvSpPr>
            <a:spLocks noGrp="1"/>
          </p:cNvSpPr>
          <p:nvPr>
            <p:ph type="title"/>
          </p:nvPr>
        </p:nvSpPr>
        <p:spPr/>
        <p:txBody>
          <a:bodyPr/>
          <a:lstStyle/>
          <a:p>
            <a:r>
              <a:rPr lang="en-US" dirty="0"/>
              <a:t>AI in Reality</a:t>
            </a:r>
            <a:endParaRPr lang="en-IN" dirty="0"/>
          </a:p>
        </p:txBody>
      </p:sp>
      <p:sp>
        <p:nvSpPr>
          <p:cNvPr id="4" name="Date Placeholder 3">
            <a:extLst>
              <a:ext uri="{FF2B5EF4-FFF2-40B4-BE49-F238E27FC236}">
                <a16:creationId xmlns:a16="http://schemas.microsoft.com/office/drawing/2014/main" id="{CA3A35BB-C363-F6E1-7394-3A3AF662D8B5}"/>
              </a:ext>
            </a:extLst>
          </p:cNvPr>
          <p:cNvSpPr>
            <a:spLocks noGrp="1"/>
          </p:cNvSpPr>
          <p:nvPr>
            <p:ph type="dt" sz="half" idx="10"/>
          </p:nvPr>
        </p:nvSpPr>
        <p:spPr/>
        <p:txBody>
          <a:bodyPr/>
          <a:lstStyle/>
          <a:p>
            <a:fld id="{35DAB48A-4C8F-4A32-B81E-1C9008FC85A9}" type="datetime1">
              <a:rPr lang="en-US" smtClean="0"/>
              <a:pPr/>
              <a:t>7/25/2025</a:t>
            </a:fld>
            <a:endParaRPr lang="en-US"/>
          </a:p>
        </p:txBody>
      </p:sp>
      <p:sp>
        <p:nvSpPr>
          <p:cNvPr id="5" name="Footer Placeholder 4">
            <a:extLst>
              <a:ext uri="{FF2B5EF4-FFF2-40B4-BE49-F238E27FC236}">
                <a16:creationId xmlns:a16="http://schemas.microsoft.com/office/drawing/2014/main" id="{53B1BA06-650F-118D-F8FD-6D67E24AD48C}"/>
              </a:ext>
            </a:extLst>
          </p:cNvPr>
          <p:cNvSpPr>
            <a:spLocks noGrp="1"/>
          </p:cNvSpPr>
          <p:nvPr>
            <p:ph type="ftr" sz="quarter" idx="11"/>
          </p:nvPr>
        </p:nvSpPr>
        <p:spPr/>
        <p:txBody>
          <a:bodyPr/>
          <a:lstStyle/>
          <a:p>
            <a:r>
              <a:rPr lang="en-US"/>
              <a:t>AI: Chapter 1: Introduction</a:t>
            </a:r>
          </a:p>
        </p:txBody>
      </p:sp>
      <p:sp>
        <p:nvSpPr>
          <p:cNvPr id="6" name="Slide Number Placeholder 5">
            <a:extLst>
              <a:ext uri="{FF2B5EF4-FFF2-40B4-BE49-F238E27FC236}">
                <a16:creationId xmlns:a16="http://schemas.microsoft.com/office/drawing/2014/main" id="{0490071A-D817-230F-5884-08D17C5E67B6}"/>
              </a:ext>
            </a:extLst>
          </p:cNvPr>
          <p:cNvSpPr>
            <a:spLocks noGrp="1"/>
          </p:cNvSpPr>
          <p:nvPr>
            <p:ph type="sldNum" sz="quarter" idx="12"/>
          </p:nvPr>
        </p:nvSpPr>
        <p:spPr/>
        <p:txBody>
          <a:bodyPr/>
          <a:lstStyle/>
          <a:p>
            <a:fld id="{34EBA59C-00C8-47C5-ADCD-BE5E8ACDAC02}" type="slidenum">
              <a:rPr lang="en-US" smtClean="0"/>
              <a:pPr/>
              <a:t>12</a:t>
            </a:fld>
            <a:endParaRPr lang="en-US"/>
          </a:p>
        </p:txBody>
      </p:sp>
      <p:pic>
        <p:nvPicPr>
          <p:cNvPr id="7" name="Picture 6">
            <a:extLst>
              <a:ext uri="{FF2B5EF4-FFF2-40B4-BE49-F238E27FC236}">
                <a16:creationId xmlns:a16="http://schemas.microsoft.com/office/drawing/2014/main" id="{46E0EA9C-2F94-C4E7-77AE-D805BF2E8CCE}"/>
              </a:ext>
            </a:extLst>
          </p:cNvPr>
          <p:cNvPicPr>
            <a:picLocks noChangeAspect="1"/>
          </p:cNvPicPr>
          <p:nvPr/>
        </p:nvPicPr>
        <p:blipFill>
          <a:blip r:embed="rId2"/>
          <a:stretch>
            <a:fillRect/>
          </a:stretch>
        </p:blipFill>
        <p:spPr>
          <a:xfrm>
            <a:off x="685800" y="1341993"/>
            <a:ext cx="3048000" cy="1836738"/>
          </a:xfrm>
          <a:prstGeom prst="rect">
            <a:avLst/>
          </a:prstGeom>
        </p:spPr>
      </p:pic>
      <p:sp>
        <p:nvSpPr>
          <p:cNvPr id="8" name="TextBox 7">
            <a:extLst>
              <a:ext uri="{FF2B5EF4-FFF2-40B4-BE49-F238E27FC236}">
                <a16:creationId xmlns:a16="http://schemas.microsoft.com/office/drawing/2014/main" id="{4B0A8CEE-ED86-9580-8662-026E6E1E60F8}"/>
              </a:ext>
            </a:extLst>
          </p:cNvPr>
          <p:cNvSpPr txBox="1"/>
          <p:nvPr/>
        </p:nvSpPr>
        <p:spPr>
          <a:xfrm>
            <a:off x="1409700" y="3450194"/>
            <a:ext cx="1752600" cy="369332"/>
          </a:xfrm>
          <a:prstGeom prst="rect">
            <a:avLst/>
          </a:prstGeom>
          <a:noFill/>
        </p:spPr>
        <p:txBody>
          <a:bodyPr wrap="square" rtlCol="0">
            <a:spAutoFit/>
          </a:bodyPr>
          <a:lstStyle/>
          <a:p>
            <a:r>
              <a:rPr lang="en-US" dirty="0"/>
              <a:t>AI Anchor</a:t>
            </a:r>
            <a:endParaRPr lang="en-IN" dirty="0"/>
          </a:p>
        </p:txBody>
      </p:sp>
      <p:pic>
        <p:nvPicPr>
          <p:cNvPr id="9" name="Picture 8">
            <a:extLst>
              <a:ext uri="{FF2B5EF4-FFF2-40B4-BE49-F238E27FC236}">
                <a16:creationId xmlns:a16="http://schemas.microsoft.com/office/drawing/2014/main" id="{191774B4-5A9A-7477-4520-CAB608A8A0C9}"/>
              </a:ext>
            </a:extLst>
          </p:cNvPr>
          <p:cNvPicPr>
            <a:picLocks noChangeAspect="1"/>
          </p:cNvPicPr>
          <p:nvPr/>
        </p:nvPicPr>
        <p:blipFill>
          <a:blip r:embed="rId3"/>
          <a:stretch>
            <a:fillRect/>
          </a:stretch>
        </p:blipFill>
        <p:spPr>
          <a:xfrm>
            <a:off x="5181600" y="1455738"/>
            <a:ext cx="3048000" cy="1722993"/>
          </a:xfrm>
          <a:prstGeom prst="rect">
            <a:avLst/>
          </a:prstGeom>
        </p:spPr>
      </p:pic>
      <p:sp>
        <p:nvSpPr>
          <p:cNvPr id="11" name="TextBox 10">
            <a:extLst>
              <a:ext uri="{FF2B5EF4-FFF2-40B4-BE49-F238E27FC236}">
                <a16:creationId xmlns:a16="http://schemas.microsoft.com/office/drawing/2014/main" id="{42C34C48-688A-1AF2-C383-103BC32107B9}"/>
              </a:ext>
            </a:extLst>
          </p:cNvPr>
          <p:cNvSpPr txBox="1"/>
          <p:nvPr/>
        </p:nvSpPr>
        <p:spPr>
          <a:xfrm>
            <a:off x="5943600" y="3319463"/>
            <a:ext cx="2133600" cy="369332"/>
          </a:xfrm>
          <a:prstGeom prst="rect">
            <a:avLst/>
          </a:prstGeom>
          <a:noFill/>
        </p:spPr>
        <p:txBody>
          <a:bodyPr wrap="square" rtlCol="0">
            <a:spAutoFit/>
          </a:bodyPr>
          <a:lstStyle/>
          <a:p>
            <a:r>
              <a:rPr lang="en-US" dirty="0"/>
              <a:t>AI Elephant</a:t>
            </a:r>
            <a:endParaRPr lang="en-IN" dirty="0"/>
          </a:p>
        </p:txBody>
      </p:sp>
      <p:pic>
        <p:nvPicPr>
          <p:cNvPr id="12" name="Picture 11">
            <a:extLst>
              <a:ext uri="{FF2B5EF4-FFF2-40B4-BE49-F238E27FC236}">
                <a16:creationId xmlns:a16="http://schemas.microsoft.com/office/drawing/2014/main" id="{5511C906-BCCE-F4BF-F84F-31A242304343}"/>
              </a:ext>
            </a:extLst>
          </p:cNvPr>
          <p:cNvPicPr>
            <a:picLocks noChangeAspect="1"/>
          </p:cNvPicPr>
          <p:nvPr/>
        </p:nvPicPr>
        <p:blipFill>
          <a:blip r:embed="rId4"/>
          <a:stretch>
            <a:fillRect/>
          </a:stretch>
        </p:blipFill>
        <p:spPr>
          <a:xfrm>
            <a:off x="685800" y="4123293"/>
            <a:ext cx="2895600" cy="1573768"/>
          </a:xfrm>
          <a:prstGeom prst="rect">
            <a:avLst/>
          </a:prstGeom>
        </p:spPr>
      </p:pic>
      <p:sp>
        <p:nvSpPr>
          <p:cNvPr id="13" name="TextBox 12">
            <a:extLst>
              <a:ext uri="{FF2B5EF4-FFF2-40B4-BE49-F238E27FC236}">
                <a16:creationId xmlns:a16="http://schemas.microsoft.com/office/drawing/2014/main" id="{2897CF3A-9190-F409-9C78-D76F59C4DD3F}"/>
              </a:ext>
            </a:extLst>
          </p:cNvPr>
          <p:cNvSpPr txBox="1"/>
          <p:nvPr/>
        </p:nvSpPr>
        <p:spPr>
          <a:xfrm>
            <a:off x="990600" y="5867400"/>
            <a:ext cx="2743200" cy="369332"/>
          </a:xfrm>
          <a:prstGeom prst="rect">
            <a:avLst/>
          </a:prstGeom>
          <a:noFill/>
        </p:spPr>
        <p:txBody>
          <a:bodyPr wrap="square" rtlCol="0">
            <a:spAutoFit/>
          </a:bodyPr>
          <a:lstStyle/>
          <a:p>
            <a:r>
              <a:rPr lang="en-US" dirty="0"/>
              <a:t>Robotic surgery</a:t>
            </a:r>
            <a:endParaRPr lang="en-IN" dirty="0"/>
          </a:p>
        </p:txBody>
      </p:sp>
      <p:pic>
        <p:nvPicPr>
          <p:cNvPr id="14" name="Picture 13">
            <a:extLst>
              <a:ext uri="{FF2B5EF4-FFF2-40B4-BE49-F238E27FC236}">
                <a16:creationId xmlns:a16="http://schemas.microsoft.com/office/drawing/2014/main" id="{BB8DA45A-AB3F-08AD-9184-2A102CEC350A}"/>
              </a:ext>
            </a:extLst>
          </p:cNvPr>
          <p:cNvPicPr>
            <a:picLocks noChangeAspect="1"/>
          </p:cNvPicPr>
          <p:nvPr/>
        </p:nvPicPr>
        <p:blipFill>
          <a:blip r:embed="rId5"/>
          <a:stretch>
            <a:fillRect/>
          </a:stretch>
        </p:blipFill>
        <p:spPr>
          <a:xfrm>
            <a:off x="5029200" y="4123292"/>
            <a:ext cx="3200400" cy="1573769"/>
          </a:xfrm>
          <a:prstGeom prst="rect">
            <a:avLst/>
          </a:prstGeom>
        </p:spPr>
      </p:pic>
      <p:sp>
        <p:nvSpPr>
          <p:cNvPr id="15" name="TextBox 14">
            <a:extLst>
              <a:ext uri="{FF2B5EF4-FFF2-40B4-BE49-F238E27FC236}">
                <a16:creationId xmlns:a16="http://schemas.microsoft.com/office/drawing/2014/main" id="{B43241D1-F474-A75E-1C73-F46DAEFB9989}"/>
              </a:ext>
            </a:extLst>
          </p:cNvPr>
          <p:cNvSpPr txBox="1"/>
          <p:nvPr/>
        </p:nvSpPr>
        <p:spPr>
          <a:xfrm>
            <a:off x="5257800" y="5768975"/>
            <a:ext cx="2362200" cy="369332"/>
          </a:xfrm>
          <a:prstGeom prst="rect">
            <a:avLst/>
          </a:prstGeom>
          <a:noFill/>
        </p:spPr>
        <p:txBody>
          <a:bodyPr wrap="square" rtlCol="0">
            <a:spAutoFit/>
          </a:bodyPr>
          <a:lstStyle/>
          <a:p>
            <a:r>
              <a:rPr lang="en-US" dirty="0"/>
              <a:t>Robotic Nurse</a:t>
            </a:r>
            <a:endParaRPr lang="en-IN" dirty="0"/>
          </a:p>
        </p:txBody>
      </p:sp>
    </p:spTree>
    <p:extLst>
      <p:ext uri="{BB962C8B-B14F-4D97-AF65-F5344CB8AC3E}">
        <p14:creationId xmlns:p14="http://schemas.microsoft.com/office/powerpoint/2010/main" val="97014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802" y="64294"/>
            <a:ext cx="8229600" cy="1143000"/>
          </a:xfrm>
        </p:spPr>
        <p:txBody>
          <a:bodyPr/>
          <a:lstStyle/>
          <a:p>
            <a:r>
              <a:rPr lang="en-US" dirty="0"/>
              <a:t>What’s interesting with AI</a:t>
            </a:r>
          </a:p>
        </p:txBody>
      </p:sp>
      <p:pic>
        <p:nvPicPr>
          <p:cNvPr id="5" name="Picture 4" descr="hon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6" y="1257300"/>
            <a:ext cx="25146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6" descr="ro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1" y="1208087"/>
            <a:ext cx="2333625" cy="206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7" descr="goo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752600"/>
            <a:ext cx="1524000" cy="62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8" descr="yaho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2514600"/>
            <a:ext cx="1679575" cy="354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9"/>
          <p:cNvSpPr txBox="1">
            <a:spLocks noChangeArrowheads="1"/>
          </p:cNvSpPr>
          <p:nvPr/>
        </p:nvSpPr>
        <p:spPr bwMode="auto">
          <a:xfrm>
            <a:off x="6172200" y="2971800"/>
            <a:ext cx="20193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t>Search engines</a:t>
            </a:r>
          </a:p>
        </p:txBody>
      </p:sp>
      <p:sp>
        <p:nvSpPr>
          <p:cNvPr id="10" name="Text Box 10"/>
          <p:cNvSpPr txBox="1">
            <a:spLocks noChangeArrowheads="1"/>
          </p:cNvSpPr>
          <p:nvPr/>
        </p:nvSpPr>
        <p:spPr bwMode="auto">
          <a:xfrm>
            <a:off x="1075195" y="4854575"/>
            <a:ext cx="91122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dirty="0"/>
              <a:t>Labor</a:t>
            </a:r>
          </a:p>
        </p:txBody>
      </p:sp>
      <p:sp>
        <p:nvSpPr>
          <p:cNvPr id="11" name="Text Box 11"/>
          <p:cNvSpPr txBox="1">
            <a:spLocks noChangeArrowheads="1"/>
          </p:cNvSpPr>
          <p:nvPr/>
        </p:nvSpPr>
        <p:spPr bwMode="auto">
          <a:xfrm>
            <a:off x="3849688" y="3268271"/>
            <a:ext cx="11303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t>Science</a:t>
            </a:r>
          </a:p>
        </p:txBody>
      </p:sp>
      <p:sp>
        <p:nvSpPr>
          <p:cNvPr id="13" name="Text Box 13"/>
          <p:cNvSpPr txBox="1">
            <a:spLocks noChangeArrowheads="1"/>
          </p:cNvSpPr>
          <p:nvPr/>
        </p:nvSpPr>
        <p:spPr bwMode="auto">
          <a:xfrm>
            <a:off x="6710362" y="5216525"/>
            <a:ext cx="141763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t>Medicine/</a:t>
            </a:r>
          </a:p>
          <a:p>
            <a:pPr>
              <a:defRPr/>
            </a:pPr>
            <a:r>
              <a:rPr lang="en-US" dirty="0"/>
              <a:t>Diagnosis</a:t>
            </a:r>
          </a:p>
        </p:txBody>
      </p:sp>
      <p:sp>
        <p:nvSpPr>
          <p:cNvPr id="15" name="Text Box 16"/>
          <p:cNvSpPr txBox="1">
            <a:spLocks noChangeArrowheads="1"/>
          </p:cNvSpPr>
          <p:nvPr/>
        </p:nvSpPr>
        <p:spPr bwMode="auto">
          <a:xfrm>
            <a:off x="4352130" y="5346700"/>
            <a:ext cx="15541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t>Appliances</a:t>
            </a:r>
          </a:p>
        </p:txBody>
      </p:sp>
      <p:pic>
        <p:nvPicPr>
          <p:cNvPr id="17" name="Picture 16"/>
          <p:cNvPicPr>
            <a:picLocks noChangeAspect="1"/>
          </p:cNvPicPr>
          <p:nvPr/>
        </p:nvPicPr>
        <p:blipFill>
          <a:blip r:embed="rId6"/>
          <a:stretch>
            <a:fillRect/>
          </a:stretch>
        </p:blipFill>
        <p:spPr>
          <a:xfrm>
            <a:off x="950516" y="5575300"/>
            <a:ext cx="1851025" cy="863600"/>
          </a:xfrm>
          <a:prstGeom prst="rect">
            <a:avLst/>
          </a:prstGeom>
        </p:spPr>
      </p:pic>
      <p:sp>
        <p:nvSpPr>
          <p:cNvPr id="18" name="Text Box 16"/>
          <p:cNvSpPr txBox="1">
            <a:spLocks noChangeArrowheads="1"/>
          </p:cNvSpPr>
          <p:nvPr/>
        </p:nvSpPr>
        <p:spPr bwMode="auto">
          <a:xfrm>
            <a:off x="3121737" y="5978525"/>
            <a:ext cx="258620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t>Movies Recommendation</a:t>
            </a:r>
          </a:p>
        </p:txBody>
      </p:sp>
      <p:pic>
        <p:nvPicPr>
          <p:cNvPr id="3" name="Picture 2">
            <a:extLst>
              <a:ext uri="{FF2B5EF4-FFF2-40B4-BE49-F238E27FC236}">
                <a16:creationId xmlns:a16="http://schemas.microsoft.com/office/drawing/2014/main" id="{3FB66B01-A043-50A1-090D-0FB82891297C}"/>
              </a:ext>
            </a:extLst>
          </p:cNvPr>
          <p:cNvPicPr>
            <a:picLocks noChangeAspect="1"/>
          </p:cNvPicPr>
          <p:nvPr/>
        </p:nvPicPr>
        <p:blipFill>
          <a:blip r:embed="rId7"/>
          <a:stretch>
            <a:fillRect/>
          </a:stretch>
        </p:blipFill>
        <p:spPr>
          <a:xfrm>
            <a:off x="6054725" y="3332163"/>
            <a:ext cx="2514600" cy="1689894"/>
          </a:xfrm>
          <a:prstGeom prst="rect">
            <a:avLst/>
          </a:prstGeom>
        </p:spPr>
      </p:pic>
      <p:pic>
        <p:nvPicPr>
          <p:cNvPr id="4" name="Picture 3">
            <a:extLst>
              <a:ext uri="{FF2B5EF4-FFF2-40B4-BE49-F238E27FC236}">
                <a16:creationId xmlns:a16="http://schemas.microsoft.com/office/drawing/2014/main" id="{3275CAB1-72AA-6468-C193-48633A301D20}"/>
              </a:ext>
            </a:extLst>
          </p:cNvPr>
          <p:cNvPicPr>
            <a:picLocks noChangeAspect="1"/>
          </p:cNvPicPr>
          <p:nvPr/>
        </p:nvPicPr>
        <p:blipFill>
          <a:blip r:embed="rId8"/>
          <a:stretch>
            <a:fillRect/>
          </a:stretch>
        </p:blipFill>
        <p:spPr>
          <a:xfrm>
            <a:off x="3101976" y="3725471"/>
            <a:ext cx="2779712" cy="1678216"/>
          </a:xfrm>
          <a:prstGeom prst="rect">
            <a:avLst/>
          </a:prstGeom>
        </p:spPr>
      </p:pic>
    </p:spTree>
    <p:extLst>
      <p:ext uri="{BB962C8B-B14F-4D97-AF65-F5344CB8AC3E}">
        <p14:creationId xmlns:p14="http://schemas.microsoft.com/office/powerpoint/2010/main" val="230320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interesting with AI</a:t>
            </a:r>
          </a:p>
        </p:txBody>
      </p:sp>
      <p:sp>
        <p:nvSpPr>
          <p:cNvPr id="4" name="TextBox 3"/>
          <p:cNvSpPr txBox="1"/>
          <p:nvPr/>
        </p:nvSpPr>
        <p:spPr>
          <a:xfrm>
            <a:off x="228600" y="1778000"/>
            <a:ext cx="4495800" cy="3416320"/>
          </a:xfrm>
          <a:prstGeom prst="rect">
            <a:avLst/>
          </a:prstGeom>
          <a:noFill/>
        </p:spPr>
        <p:txBody>
          <a:bodyPr>
            <a:spAutoFit/>
          </a:bodyPr>
          <a:lstStyle/>
          <a:p>
            <a:pPr marL="342900" indent="-342900">
              <a:buFont typeface="Arial"/>
              <a:buChar char="•"/>
              <a:defRPr/>
            </a:pPr>
            <a:r>
              <a:rPr lang="en-US" dirty="0"/>
              <a:t>Honda AISMO</a:t>
            </a:r>
          </a:p>
          <a:p>
            <a:pPr marL="800100" lvl="1" indent="-342900">
              <a:buFont typeface="Arial"/>
              <a:buChar char="•"/>
              <a:defRPr/>
            </a:pPr>
            <a:r>
              <a:rPr lang="en-US" dirty="0"/>
              <a:t>Advanced Step in Innovation Mobility </a:t>
            </a:r>
          </a:p>
          <a:p>
            <a:pPr marL="342900" indent="-342900">
              <a:buFont typeface="Arial"/>
              <a:buChar char="•"/>
              <a:defRPr/>
            </a:pPr>
            <a:r>
              <a:rPr lang="en-US" dirty="0"/>
              <a:t>Humanoid Robot</a:t>
            </a:r>
          </a:p>
          <a:p>
            <a:pPr marL="342900" indent="-342900">
              <a:buFont typeface="Arial"/>
              <a:buChar char="•"/>
              <a:defRPr/>
            </a:pPr>
            <a:r>
              <a:rPr lang="en-US" dirty="0"/>
              <a:t>Capable of recognizing:</a:t>
            </a:r>
          </a:p>
          <a:p>
            <a:pPr marL="800100" lvl="1" indent="-342900">
              <a:buFont typeface="Arial"/>
              <a:buChar char="•"/>
              <a:defRPr/>
            </a:pPr>
            <a:r>
              <a:rPr lang="en-US" dirty="0"/>
              <a:t>Moving objects</a:t>
            </a:r>
          </a:p>
          <a:p>
            <a:pPr marL="800100" lvl="1" indent="-342900">
              <a:buFont typeface="Arial"/>
              <a:buChar char="•"/>
              <a:defRPr/>
            </a:pPr>
            <a:r>
              <a:rPr lang="en-US" dirty="0"/>
              <a:t>Postures</a:t>
            </a:r>
          </a:p>
          <a:p>
            <a:pPr marL="800100" lvl="1" indent="-342900">
              <a:buFont typeface="Arial"/>
              <a:buChar char="•"/>
              <a:defRPr/>
            </a:pPr>
            <a:r>
              <a:rPr lang="en-US" dirty="0"/>
              <a:t>Gestures</a:t>
            </a:r>
          </a:p>
          <a:p>
            <a:pPr marL="800100" lvl="1" indent="-342900">
              <a:buFont typeface="Arial"/>
              <a:buChar char="•"/>
              <a:defRPr/>
            </a:pPr>
            <a:r>
              <a:rPr lang="en-US" dirty="0"/>
              <a:t>Handshake</a:t>
            </a:r>
          </a:p>
          <a:p>
            <a:pPr marL="800100" lvl="1" indent="-342900">
              <a:buFont typeface="Arial"/>
              <a:buChar char="•"/>
              <a:defRPr/>
            </a:pPr>
            <a:r>
              <a:rPr lang="en-US" dirty="0"/>
              <a:t>Sounds</a:t>
            </a:r>
          </a:p>
          <a:p>
            <a:pPr marL="342900" indent="-342900">
              <a:buFont typeface="Arial"/>
              <a:buChar char="•"/>
              <a:defRPr/>
            </a:pPr>
            <a:r>
              <a:rPr lang="en-US" dirty="0"/>
              <a:t>Capable of walking and running</a:t>
            </a:r>
          </a:p>
          <a:p>
            <a:pPr>
              <a:defRPr/>
            </a:pPr>
            <a:endParaRPr lang="en-US" dirty="0"/>
          </a:p>
        </p:txBody>
      </p:sp>
      <p:pic>
        <p:nvPicPr>
          <p:cNvPr id="5" name="Picture 3" descr="Honda_ASIMO.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1447800"/>
            <a:ext cx="3819525"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457200" y="6019800"/>
            <a:ext cx="5867400" cy="461665"/>
          </a:xfrm>
          <a:prstGeom prst="rect">
            <a:avLst/>
          </a:prstGeom>
          <a:noFill/>
        </p:spPr>
        <p:txBody>
          <a:bodyPr wrap="square" rtlCol="0">
            <a:spAutoFit/>
          </a:bodyPr>
          <a:lstStyle/>
          <a:p>
            <a:r>
              <a:rPr lang="en-US" dirty="0"/>
              <a:t>http://</a:t>
            </a:r>
            <a:r>
              <a:rPr lang="en-US" dirty="0" err="1"/>
              <a:t>en.wikipedia.org</a:t>
            </a:r>
            <a:r>
              <a:rPr lang="en-US" dirty="0"/>
              <a:t>/wiki/ASIMO</a:t>
            </a:r>
          </a:p>
        </p:txBody>
      </p:sp>
    </p:spTree>
    <p:extLst>
      <p:ext uri="{BB962C8B-B14F-4D97-AF65-F5344CB8AC3E}">
        <p14:creationId xmlns:p14="http://schemas.microsoft.com/office/powerpoint/2010/main" val="4231038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interesting with AI</a:t>
            </a:r>
          </a:p>
        </p:txBody>
      </p:sp>
      <p:sp>
        <p:nvSpPr>
          <p:cNvPr id="4" name="TextBox 2"/>
          <p:cNvSpPr txBox="1">
            <a:spLocks noChangeArrowheads="1"/>
          </p:cNvSpPr>
          <p:nvPr/>
        </p:nvSpPr>
        <p:spPr bwMode="auto">
          <a:xfrm>
            <a:off x="381000" y="1540988"/>
            <a:ext cx="5791200" cy="492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b="1" dirty="0" err="1"/>
              <a:t>Darpa</a:t>
            </a:r>
            <a:r>
              <a:rPr lang="en-US" sz="1600" b="1" dirty="0"/>
              <a:t> Grand Challenge</a:t>
            </a:r>
          </a:p>
          <a:p>
            <a:pPr marL="342900" indent="-342900">
              <a:buFont typeface="Arial"/>
              <a:buChar char="•"/>
            </a:pPr>
            <a:r>
              <a:rPr lang="en-US" sz="1400" dirty="0"/>
              <a:t>To nurture the development of autonomous ground vehicles</a:t>
            </a:r>
          </a:p>
          <a:p>
            <a:pPr marL="342900" indent="-342900">
              <a:buFont typeface="Arial"/>
              <a:buChar char="•"/>
            </a:pPr>
            <a:r>
              <a:rPr lang="en-US" sz="1400" dirty="0"/>
              <a:t>Competition of Driverless vehicles</a:t>
            </a:r>
          </a:p>
          <a:p>
            <a:pPr marL="342900" indent="-342900">
              <a:buFont typeface="Arial"/>
              <a:buChar char="•"/>
            </a:pPr>
            <a:r>
              <a:rPr lang="en-US" sz="1400" b="1" dirty="0"/>
              <a:t>2004</a:t>
            </a:r>
          </a:p>
          <a:p>
            <a:pPr marL="1085850" lvl="1" indent="-342900">
              <a:buFont typeface="Arial"/>
              <a:buChar char="•"/>
            </a:pPr>
            <a:r>
              <a:rPr lang="en-US" sz="1400" dirty="0"/>
              <a:t>1 million </a:t>
            </a:r>
          </a:p>
          <a:p>
            <a:pPr marL="1085850" lvl="1" indent="-342900">
              <a:buFont typeface="Arial"/>
              <a:buChar char="•"/>
            </a:pPr>
            <a:r>
              <a:rPr lang="en-US" sz="1400" dirty="0"/>
              <a:t>Mojave Desert</a:t>
            </a:r>
          </a:p>
          <a:p>
            <a:pPr marL="1085850" lvl="1" indent="-342900">
              <a:buFont typeface="Arial"/>
              <a:buChar char="•"/>
            </a:pPr>
            <a:r>
              <a:rPr lang="en-US" sz="1400" dirty="0"/>
              <a:t>Follows a route of 240 km</a:t>
            </a:r>
          </a:p>
          <a:p>
            <a:pPr marL="1085850" lvl="1" indent="-342900">
              <a:buFont typeface="Arial"/>
              <a:buChar char="•"/>
            </a:pPr>
            <a:r>
              <a:rPr lang="en-US" sz="1400" dirty="0"/>
              <a:t>No one won: best completed 12 km</a:t>
            </a:r>
          </a:p>
          <a:p>
            <a:pPr marL="342900" indent="-342900">
              <a:buFont typeface="Arial"/>
              <a:buChar char="•"/>
            </a:pPr>
            <a:r>
              <a:rPr lang="en-US" sz="1400" b="1" dirty="0"/>
              <a:t>2005 </a:t>
            </a:r>
          </a:p>
          <a:p>
            <a:pPr marL="1085850" lvl="1" indent="-342900">
              <a:buFont typeface="Arial"/>
              <a:buChar char="•"/>
            </a:pPr>
            <a:r>
              <a:rPr lang="en-US" sz="1400" dirty="0"/>
              <a:t>2 million dollar prize</a:t>
            </a:r>
          </a:p>
          <a:p>
            <a:pPr marL="1085850" lvl="1" indent="-342900">
              <a:buFont typeface="Arial"/>
              <a:buChar char="•"/>
            </a:pPr>
            <a:r>
              <a:rPr lang="en-US" sz="1400" dirty="0"/>
              <a:t>3 narrow tunnels, 100 sharp turns</a:t>
            </a:r>
          </a:p>
          <a:p>
            <a:pPr marL="1085850" lvl="1" indent="-342900">
              <a:buFont typeface="Arial"/>
              <a:buChar char="•"/>
            </a:pPr>
            <a:r>
              <a:rPr lang="en-US" sz="1400" dirty="0"/>
              <a:t>Twisted pass with a drop-off one one side</a:t>
            </a:r>
          </a:p>
          <a:p>
            <a:pPr marL="1085850" lvl="1" indent="-342900">
              <a:buFont typeface="Arial"/>
              <a:buChar char="•"/>
            </a:pPr>
            <a:r>
              <a:rPr lang="en-US" sz="1400" dirty="0"/>
              <a:t>Five succeeded</a:t>
            </a:r>
          </a:p>
          <a:p>
            <a:pPr marL="1085850" lvl="1" indent="-342900">
              <a:buFont typeface="Arial"/>
              <a:buChar char="•"/>
            </a:pPr>
            <a:r>
              <a:rPr lang="en-US" sz="1400" dirty="0"/>
              <a:t>Winner: 6:54 hours, Stanford Racing Team – </a:t>
            </a:r>
            <a:r>
              <a:rPr lang="en-US" sz="1400" dirty="0" err="1"/>
              <a:t>Stanely</a:t>
            </a:r>
            <a:endParaRPr lang="en-US" sz="1400" dirty="0"/>
          </a:p>
          <a:p>
            <a:endParaRPr lang="en-US" sz="1400" dirty="0"/>
          </a:p>
          <a:p>
            <a:r>
              <a:rPr lang="en-US" sz="1600" b="1" dirty="0"/>
              <a:t>Urban Grand Challenge</a:t>
            </a:r>
          </a:p>
          <a:p>
            <a:pPr marL="1028700" lvl="1">
              <a:buFont typeface="Arial"/>
              <a:buChar char="•"/>
            </a:pPr>
            <a:r>
              <a:rPr lang="en-US" sz="1400" dirty="0"/>
              <a:t>2007</a:t>
            </a:r>
          </a:p>
          <a:p>
            <a:pPr marL="1028700" lvl="1">
              <a:buFont typeface="Arial"/>
              <a:buChar char="•"/>
            </a:pPr>
            <a:r>
              <a:rPr lang="en-US" sz="1400" dirty="0"/>
              <a:t> 2 million dollar </a:t>
            </a:r>
          </a:p>
          <a:p>
            <a:pPr marL="1028700" lvl="1">
              <a:buFont typeface="Arial"/>
              <a:buChar char="•"/>
            </a:pPr>
            <a:r>
              <a:rPr lang="en-US" sz="1400" dirty="0"/>
              <a:t> </a:t>
            </a:r>
            <a:r>
              <a:rPr lang="en-US" sz="1400" dirty="0" err="1"/>
              <a:t>AirForce</a:t>
            </a:r>
            <a:r>
              <a:rPr lang="en-US" sz="1400" dirty="0"/>
              <a:t> Base</a:t>
            </a:r>
          </a:p>
          <a:p>
            <a:pPr marL="1028700" lvl="1">
              <a:buFont typeface="Arial"/>
              <a:buChar char="•"/>
            </a:pPr>
            <a:r>
              <a:rPr lang="en-US" sz="1400" dirty="0"/>
              <a:t> To obey to all traffic rules</a:t>
            </a:r>
          </a:p>
          <a:p>
            <a:pPr marL="1028700" lvl="1">
              <a:buFont typeface="Arial"/>
              <a:buChar char="•"/>
            </a:pPr>
            <a:r>
              <a:rPr lang="en-US" sz="1400" dirty="0"/>
              <a:t> 96 km within less than 6 hours</a:t>
            </a:r>
          </a:p>
          <a:p>
            <a:pPr marL="1028700" lvl="1">
              <a:buFont typeface="Arial"/>
              <a:buChar char="•"/>
            </a:pPr>
            <a:r>
              <a:rPr lang="en-US" sz="1400" dirty="0"/>
              <a:t> CMU team won – with 4:10	</a:t>
            </a:r>
            <a:r>
              <a:rPr lang="en-US" sz="1600" dirty="0"/>
              <a:t>	</a:t>
            </a:r>
          </a:p>
        </p:txBody>
      </p:sp>
      <p:sp>
        <p:nvSpPr>
          <p:cNvPr id="5" name="TextBox 4"/>
          <p:cNvSpPr txBox="1"/>
          <p:nvPr/>
        </p:nvSpPr>
        <p:spPr>
          <a:xfrm>
            <a:off x="5791200" y="6611779"/>
            <a:ext cx="3276600" cy="246221"/>
          </a:xfrm>
          <a:prstGeom prst="rect">
            <a:avLst/>
          </a:prstGeom>
          <a:noFill/>
        </p:spPr>
        <p:txBody>
          <a:bodyPr wrap="square" rtlCol="0">
            <a:spAutoFit/>
          </a:bodyPr>
          <a:lstStyle/>
          <a:p>
            <a:r>
              <a:rPr lang="en-US" sz="1000" dirty="0"/>
              <a:t>http://</a:t>
            </a:r>
            <a:r>
              <a:rPr lang="en-US" sz="1000" dirty="0" err="1"/>
              <a:t>en.wikipedia.org</a:t>
            </a:r>
            <a:r>
              <a:rPr lang="en-US" sz="1000" dirty="0"/>
              <a:t>/wiki/</a:t>
            </a:r>
            <a:r>
              <a:rPr lang="en-US" sz="1000" dirty="0" err="1"/>
              <a:t>DARPA_Grand_Challenge</a:t>
            </a:r>
            <a:endParaRPr lang="en-US" sz="1000" dirty="0"/>
          </a:p>
        </p:txBody>
      </p:sp>
      <p:pic>
        <p:nvPicPr>
          <p:cNvPr id="6" name="Picture 5"/>
          <p:cNvPicPr>
            <a:picLocks noChangeAspect="1"/>
          </p:cNvPicPr>
          <p:nvPr/>
        </p:nvPicPr>
        <p:blipFill>
          <a:blip r:embed="rId2"/>
          <a:stretch>
            <a:fillRect/>
          </a:stretch>
        </p:blipFill>
        <p:spPr>
          <a:xfrm>
            <a:off x="5791200" y="1676400"/>
            <a:ext cx="3124200" cy="2743200"/>
          </a:xfrm>
          <a:prstGeom prst="rect">
            <a:avLst/>
          </a:prstGeom>
        </p:spPr>
      </p:pic>
      <p:sp>
        <p:nvSpPr>
          <p:cNvPr id="7" name="TextBox 6"/>
          <p:cNvSpPr txBox="1"/>
          <p:nvPr/>
        </p:nvSpPr>
        <p:spPr>
          <a:xfrm>
            <a:off x="6172200" y="4648200"/>
            <a:ext cx="1752600" cy="369332"/>
          </a:xfrm>
          <a:prstGeom prst="rect">
            <a:avLst/>
          </a:prstGeom>
          <a:noFill/>
        </p:spPr>
        <p:txBody>
          <a:bodyPr wrap="square" rtlCol="0">
            <a:spAutoFit/>
          </a:bodyPr>
          <a:lstStyle/>
          <a:p>
            <a:r>
              <a:rPr lang="en-US" b="1" dirty="0" err="1"/>
              <a:t>stanely</a:t>
            </a:r>
            <a:endParaRPr lang="en-US" b="1" dirty="0"/>
          </a:p>
        </p:txBody>
      </p:sp>
    </p:spTree>
    <p:extLst>
      <p:ext uri="{BB962C8B-B14F-4D97-AF65-F5344CB8AC3E}">
        <p14:creationId xmlns:p14="http://schemas.microsoft.com/office/powerpoint/2010/main" val="1341878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interesting with AI</a:t>
            </a:r>
          </a:p>
        </p:txBody>
      </p:sp>
      <p:sp>
        <p:nvSpPr>
          <p:cNvPr id="4" name="TextBox 3"/>
          <p:cNvSpPr txBox="1"/>
          <p:nvPr/>
        </p:nvSpPr>
        <p:spPr>
          <a:xfrm>
            <a:off x="381000" y="4465638"/>
            <a:ext cx="7543800" cy="1569660"/>
          </a:xfrm>
          <a:prstGeom prst="rect">
            <a:avLst/>
          </a:prstGeom>
          <a:noFill/>
        </p:spPr>
        <p:txBody>
          <a:bodyPr wrap="square" rtlCol="0">
            <a:spAutoFit/>
          </a:bodyPr>
          <a:lstStyle/>
          <a:p>
            <a:pPr marL="342900" indent="-342900">
              <a:buFont typeface="Arial"/>
              <a:buChar char="•"/>
            </a:pPr>
            <a:r>
              <a:rPr lang="en-US" sz="1600" dirty="0"/>
              <a:t>1996, Deep Blue first machine to beat chess world champion</a:t>
            </a:r>
          </a:p>
          <a:p>
            <a:pPr marL="800100" lvl="1" indent="-342900">
              <a:buFont typeface="Arial"/>
              <a:buChar char="•"/>
            </a:pPr>
            <a:r>
              <a:rPr lang="en-US" sz="1600" dirty="0"/>
              <a:t>But lost in the series – 4 to 2</a:t>
            </a:r>
          </a:p>
          <a:p>
            <a:pPr marL="342900" indent="-342900">
              <a:buFont typeface="Arial"/>
              <a:buChar char="•"/>
            </a:pPr>
            <a:r>
              <a:rPr lang="en-US" sz="1600" dirty="0"/>
              <a:t>1997,  won the series 3.5 to 2.5</a:t>
            </a:r>
          </a:p>
          <a:p>
            <a:pPr marL="342900" indent="-342900">
              <a:buFont typeface="Arial"/>
              <a:buChar char="•"/>
            </a:pPr>
            <a:r>
              <a:rPr lang="en-US" sz="1600" dirty="0"/>
              <a:t>Search 6 to 8 moves a head</a:t>
            </a:r>
          </a:p>
          <a:p>
            <a:pPr marL="342900" indent="-342900">
              <a:buFont typeface="Arial"/>
              <a:buChar char="•"/>
            </a:pPr>
            <a:r>
              <a:rPr lang="en-US" sz="1600" dirty="0"/>
              <a:t>The evaluation function is set by the system after examining thousands of master games</a:t>
            </a:r>
          </a:p>
        </p:txBody>
      </p:sp>
      <p:pic>
        <p:nvPicPr>
          <p:cNvPr id="5" name="Picture 4" descr="220px-Deep_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519238"/>
            <a:ext cx="4775200" cy="2679700"/>
          </a:xfrm>
          <a:prstGeom prst="rect">
            <a:avLst/>
          </a:prstGeom>
        </p:spPr>
      </p:pic>
      <p:sp>
        <p:nvSpPr>
          <p:cNvPr id="6" name="TextBox 5"/>
          <p:cNvSpPr txBox="1"/>
          <p:nvPr/>
        </p:nvSpPr>
        <p:spPr>
          <a:xfrm>
            <a:off x="1828800" y="6142038"/>
            <a:ext cx="5943600" cy="246221"/>
          </a:xfrm>
          <a:prstGeom prst="rect">
            <a:avLst/>
          </a:prstGeom>
          <a:noFill/>
        </p:spPr>
        <p:txBody>
          <a:bodyPr wrap="square" rtlCol="0">
            <a:spAutoFit/>
          </a:bodyPr>
          <a:lstStyle/>
          <a:p>
            <a:r>
              <a:rPr lang="en-US" sz="1000" dirty="0"/>
              <a:t>http://</a:t>
            </a:r>
            <a:r>
              <a:rPr lang="en-US" sz="1000" dirty="0" err="1"/>
              <a:t>en.wikipedia.org</a:t>
            </a:r>
            <a:r>
              <a:rPr lang="en-US" sz="1000" dirty="0"/>
              <a:t>/wiki/</a:t>
            </a:r>
            <a:r>
              <a:rPr lang="en-US" sz="1000" dirty="0" err="1"/>
              <a:t>Deep_Blue</a:t>
            </a:r>
            <a:r>
              <a:rPr lang="en-US" sz="1000" dirty="0"/>
              <a:t>_(</a:t>
            </a:r>
            <a:r>
              <a:rPr lang="en-US" sz="1000" dirty="0" err="1"/>
              <a:t>chess_computer</a:t>
            </a:r>
            <a:r>
              <a:rPr lang="en-US" sz="1000" dirty="0"/>
              <a:t>)</a:t>
            </a:r>
          </a:p>
        </p:txBody>
      </p:sp>
    </p:spTree>
    <p:extLst>
      <p:ext uri="{BB962C8B-B14F-4D97-AF65-F5344CB8AC3E}">
        <p14:creationId xmlns:p14="http://schemas.microsoft.com/office/powerpoint/2010/main" val="10097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E41A85-CEBB-8C34-6465-6C8D2398A13C}"/>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02634EDD-9DAB-0538-75F7-7567AF320590}"/>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9218EBBC-8CED-9A3C-CE9F-776CB3A153DF}"/>
              </a:ext>
            </a:extLst>
          </p:cNvPr>
          <p:cNvSpPr>
            <a:spLocks noGrp="1"/>
          </p:cNvSpPr>
          <p:nvPr>
            <p:ph type="sldNum" sz="quarter" idx="12"/>
          </p:nvPr>
        </p:nvSpPr>
        <p:spPr/>
        <p:txBody>
          <a:bodyPr/>
          <a:lstStyle/>
          <a:p>
            <a:fld id="{7E03C068-2496-4290-8E8F-136250EAA8B9}" type="slidenum">
              <a:rPr lang="en-US" smtClean="0"/>
              <a:pPr/>
              <a:t>17</a:t>
            </a:fld>
            <a:endParaRPr lang="en-US"/>
          </a:p>
        </p:txBody>
      </p:sp>
      <p:sp>
        <p:nvSpPr>
          <p:cNvPr id="6" name="TextBox 5">
            <a:extLst>
              <a:ext uri="{FF2B5EF4-FFF2-40B4-BE49-F238E27FC236}">
                <a16:creationId xmlns:a16="http://schemas.microsoft.com/office/drawing/2014/main" id="{BC2BAEBE-8976-447B-B264-E4E2F775C6FD}"/>
              </a:ext>
            </a:extLst>
          </p:cNvPr>
          <p:cNvSpPr txBox="1"/>
          <p:nvPr/>
        </p:nvSpPr>
        <p:spPr>
          <a:xfrm>
            <a:off x="228600" y="457200"/>
            <a:ext cx="8458200" cy="4224233"/>
          </a:xfrm>
          <a:prstGeom prst="rect">
            <a:avLst/>
          </a:prstGeom>
          <a:noFill/>
        </p:spPr>
        <p:txBody>
          <a:bodyPr wrap="square">
            <a:spAutoFit/>
          </a:bodyPr>
          <a:lstStyle/>
          <a:p>
            <a:pPr algn="l">
              <a:lnSpc>
                <a:spcPts val="3900"/>
              </a:lnSpc>
              <a:spcAft>
                <a:spcPts val="2400"/>
              </a:spcAft>
            </a:pPr>
            <a:r>
              <a:rPr lang="en-US" b="1" i="0" dirty="0">
                <a:solidFill>
                  <a:srgbClr val="242424"/>
                </a:solidFill>
                <a:effectLst/>
                <a:latin typeface="sohne"/>
              </a:rPr>
              <a:t>Best AI Certifications to Land a High‑Paying Job in 2025</a:t>
            </a:r>
          </a:p>
          <a:p>
            <a:r>
              <a:rPr lang="en-IN" b="1" dirty="0"/>
              <a:t>Free AI courses for high-paying jobs</a:t>
            </a:r>
            <a:br>
              <a:rPr lang="en-IN" b="1" dirty="0"/>
            </a:br>
            <a:endParaRPr lang="en-IN" b="1" dirty="0"/>
          </a:p>
          <a:p>
            <a:br>
              <a:rPr lang="en-IN" dirty="0"/>
            </a:br>
            <a:r>
              <a:rPr lang="en-IN" b="1" dirty="0"/>
              <a:t>Neural Networks – ML Concepts by Google for Developers</a:t>
            </a:r>
            <a:endParaRPr lang="en-IN" dirty="0"/>
          </a:p>
          <a:p>
            <a:r>
              <a:rPr lang="en-IN" b="1" dirty="0"/>
              <a:t>Introduction to Computer Vision and Image Processing – IBM, via Coursera (Financial aid available)</a:t>
            </a:r>
            <a:endParaRPr lang="en-IN" dirty="0"/>
          </a:p>
          <a:p>
            <a:r>
              <a:rPr lang="en-IN" b="1" dirty="0"/>
              <a:t>Machine Learning Crash Course – Google for Developers</a:t>
            </a:r>
            <a:endParaRPr lang="en-IN" dirty="0"/>
          </a:p>
          <a:p>
            <a:r>
              <a:rPr lang="en-IN" b="1" dirty="0"/>
              <a:t>Intro to </a:t>
            </a:r>
            <a:r>
              <a:rPr lang="en-IN" b="1" dirty="0" err="1"/>
              <a:t>PyTorch</a:t>
            </a:r>
            <a:r>
              <a:rPr lang="en-IN" b="1" dirty="0"/>
              <a:t> and Neural Networks – </a:t>
            </a:r>
            <a:r>
              <a:rPr lang="en-IN" b="1" dirty="0" err="1"/>
              <a:t>Codecademy</a:t>
            </a:r>
            <a:r>
              <a:rPr lang="en-IN" b="1" dirty="0"/>
              <a:t> (Certificate requires a paid subscription)</a:t>
            </a:r>
            <a:endParaRPr lang="en-IN" dirty="0"/>
          </a:p>
          <a:p>
            <a:r>
              <a:rPr lang="en-IN" b="1" dirty="0"/>
              <a:t>Machine Learning Specialization – Andrew Ng, via Coursera</a:t>
            </a:r>
            <a:endParaRPr lang="en-IN" dirty="0"/>
          </a:p>
          <a:p>
            <a:r>
              <a:rPr lang="en-IN" b="1" dirty="0"/>
              <a:t>Applied Machine Learning in Python – University of Michigan, via Coursera</a:t>
            </a:r>
            <a:endParaRPr lang="en-IN" dirty="0"/>
          </a:p>
          <a:p>
            <a:r>
              <a:rPr lang="en-IN" b="1" dirty="0"/>
              <a:t>Deep Learning Lecture Series 2020 – DeepMind &amp; UCL, available </a:t>
            </a:r>
            <a:r>
              <a:rPr lang="en-IN" b="1"/>
              <a:t>on YouTube</a:t>
            </a:r>
            <a:endParaRPr lang="en-IN" dirty="0"/>
          </a:p>
        </p:txBody>
      </p:sp>
    </p:spTree>
    <p:extLst>
      <p:ext uri="{BB962C8B-B14F-4D97-AF65-F5344CB8AC3E}">
        <p14:creationId xmlns:p14="http://schemas.microsoft.com/office/powerpoint/2010/main" val="359925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7" name="Rectangle 3"/>
          <p:cNvSpPr>
            <a:spLocks noGrp="1" noChangeArrowheads="1"/>
          </p:cNvSpPr>
          <p:nvPr>
            <p:ph idx="1"/>
          </p:nvPr>
        </p:nvSpPr>
        <p:spPr/>
        <p:txBody>
          <a:bodyPr/>
          <a:lstStyle/>
          <a:p>
            <a:r>
              <a:rPr lang="en-US" dirty="0"/>
              <a:t>Data vs. Information</a:t>
            </a:r>
          </a:p>
          <a:p>
            <a:pPr lvl="1"/>
            <a:r>
              <a:rPr lang="en-US" dirty="0"/>
              <a:t>Data</a:t>
            </a:r>
          </a:p>
          <a:p>
            <a:pPr lvl="2"/>
            <a:r>
              <a:rPr lang="en-US" dirty="0"/>
              <a:t>Collection of raw facts in any form</a:t>
            </a:r>
          </a:p>
          <a:p>
            <a:pPr lvl="2"/>
            <a:r>
              <a:rPr lang="en-US" dirty="0"/>
              <a:t>Either text, numerical ,signals, </a:t>
            </a:r>
            <a:r>
              <a:rPr lang="en-US" dirty="0" err="1"/>
              <a:t>etc</a:t>
            </a:r>
            <a:endParaRPr lang="en-US" dirty="0"/>
          </a:p>
          <a:p>
            <a:pPr marL="0" indent="457200">
              <a:lnSpc>
                <a:spcPct val="90000"/>
              </a:lnSpc>
              <a:buFont typeface="Wingdings" pitchFamily="2" charset="2"/>
              <a:buNone/>
            </a:pPr>
            <a:r>
              <a:rPr lang="en-US" sz="2400" dirty="0"/>
              <a:t>Data can exist in a variety of forms -- as numbers or text on pieces of paper, as bits and bytes stored in electronic memory, or as facts stored in a person's mind. </a:t>
            </a:r>
          </a:p>
          <a:p>
            <a:pPr marL="0" indent="457200">
              <a:lnSpc>
                <a:spcPct val="90000"/>
              </a:lnSpc>
              <a:buFont typeface="Wingdings" pitchFamily="2" charset="2"/>
              <a:buNone/>
            </a:pPr>
            <a:endParaRPr lang="en-US" sz="2400" dirty="0"/>
          </a:p>
          <a:p>
            <a:pPr marL="0" indent="457200">
              <a:lnSpc>
                <a:spcPct val="90000"/>
              </a:lnSpc>
              <a:buFont typeface="Wingdings" pitchFamily="2" charset="2"/>
              <a:buNone/>
            </a:pPr>
            <a:r>
              <a:rPr lang="en-US" sz="2400" dirty="0"/>
              <a:t> Strictly speaking, data is the plural of datum, a single piece of data</a:t>
            </a:r>
          </a:p>
          <a:p>
            <a:pPr lvl="2"/>
            <a:endParaRPr lang="en-US" dirty="0"/>
          </a:p>
        </p:txBody>
      </p:sp>
      <p:sp>
        <p:nvSpPr>
          <p:cNvPr id="4" name="Date Placeholder 3"/>
          <p:cNvSpPr>
            <a:spLocks noGrp="1"/>
          </p:cNvSpPr>
          <p:nvPr>
            <p:ph type="dt" sz="half" idx="10"/>
          </p:nvPr>
        </p:nvSpPr>
        <p:spPr/>
        <p:txBody>
          <a:bodyPr/>
          <a:lstStyle/>
          <a:p>
            <a:fld id="{2ED9D879-3424-4A5D-A5FD-150194148802}" type="datetime1">
              <a:rPr lang="en-US" smtClean="0"/>
              <a:pPr/>
              <a:t>7/25/2025</a:t>
            </a:fld>
            <a:endParaRPr lang="en-US" dirty="0"/>
          </a:p>
        </p:txBody>
      </p:sp>
      <p:sp>
        <p:nvSpPr>
          <p:cNvPr id="5" name="Footer Placeholder 4"/>
          <p:cNvSpPr>
            <a:spLocks noGrp="1"/>
          </p:cNvSpPr>
          <p:nvPr>
            <p:ph type="ftr" sz="quarter" idx="11"/>
          </p:nvPr>
        </p:nvSpPr>
        <p:spPr/>
        <p:txBody>
          <a:bodyPr/>
          <a:lstStyle/>
          <a:p>
            <a:r>
              <a:rPr lang="en-US"/>
              <a:t>AI: Chapter 1: Introduction</a:t>
            </a:r>
          </a:p>
        </p:txBody>
      </p:sp>
      <p:sp>
        <p:nvSpPr>
          <p:cNvPr id="6" name="Slide Number Placeholder 5"/>
          <p:cNvSpPr>
            <a:spLocks noGrp="1"/>
          </p:cNvSpPr>
          <p:nvPr>
            <p:ph type="sldNum" sz="quarter" idx="12"/>
          </p:nvPr>
        </p:nvSpPr>
        <p:spPr/>
        <p:txBody>
          <a:bodyPr/>
          <a:lstStyle/>
          <a:p>
            <a:fld id="{34EBA59C-00C8-47C5-ADCD-BE5E8ACDAC02}"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a:t>
            </a:r>
          </a:p>
        </p:txBody>
      </p:sp>
      <p:sp>
        <p:nvSpPr>
          <p:cNvPr id="7" name="Rectangle 4"/>
          <p:cNvSpPr>
            <a:spLocks noGrp="1" noChangeArrowheads="1"/>
          </p:cNvSpPr>
          <p:nvPr>
            <p:ph idx="1"/>
          </p:nvPr>
        </p:nvSpPr>
        <p:spPr/>
        <p:txBody>
          <a:bodyPr/>
          <a:lstStyle/>
          <a:p>
            <a:pPr marL="0" indent="457200">
              <a:lnSpc>
                <a:spcPct val="90000"/>
              </a:lnSpc>
              <a:buFont typeface="Wingdings" pitchFamily="2" charset="2"/>
              <a:buNone/>
            </a:pPr>
            <a:endParaRPr lang="en-US" sz="2400" dirty="0"/>
          </a:p>
          <a:p>
            <a:pPr marL="0" indent="457200">
              <a:lnSpc>
                <a:spcPct val="90000"/>
              </a:lnSpc>
              <a:buFont typeface="Wingdings" pitchFamily="2" charset="2"/>
              <a:buNone/>
            </a:pPr>
            <a:r>
              <a:rPr lang="en-US" sz="2400" dirty="0"/>
              <a:t> </a:t>
            </a:r>
          </a:p>
        </p:txBody>
      </p:sp>
      <p:sp>
        <p:nvSpPr>
          <p:cNvPr id="4" name="Date Placeholder 3"/>
          <p:cNvSpPr>
            <a:spLocks noGrp="1"/>
          </p:cNvSpPr>
          <p:nvPr>
            <p:ph type="dt" sz="half" idx="10"/>
          </p:nvPr>
        </p:nvSpPr>
        <p:spPr/>
        <p:txBody>
          <a:bodyPr/>
          <a:lstStyle/>
          <a:p>
            <a:fld id="{35DAB48A-4C8F-4A32-B81E-1C9008FC85A9}" type="datetime1">
              <a:rPr lang="en-US" smtClean="0"/>
              <a:pPr/>
              <a:t>7/25/2025</a:t>
            </a:fld>
            <a:endParaRPr lang="en-US"/>
          </a:p>
        </p:txBody>
      </p:sp>
      <p:sp>
        <p:nvSpPr>
          <p:cNvPr id="5" name="Footer Placeholder 4"/>
          <p:cNvSpPr>
            <a:spLocks noGrp="1"/>
          </p:cNvSpPr>
          <p:nvPr>
            <p:ph type="ftr" sz="quarter" idx="11"/>
          </p:nvPr>
        </p:nvSpPr>
        <p:spPr/>
        <p:txBody>
          <a:bodyPr/>
          <a:lstStyle/>
          <a:p>
            <a:r>
              <a:rPr lang="en-US"/>
              <a:t>AI: Chapter 1: Introduction</a:t>
            </a:r>
          </a:p>
        </p:txBody>
      </p:sp>
      <p:sp>
        <p:nvSpPr>
          <p:cNvPr id="6" name="Slide Number Placeholder 5"/>
          <p:cNvSpPr>
            <a:spLocks noGrp="1"/>
          </p:cNvSpPr>
          <p:nvPr>
            <p:ph type="sldNum" sz="quarter" idx="12"/>
          </p:nvPr>
        </p:nvSpPr>
        <p:spPr/>
        <p:txBody>
          <a:bodyPr/>
          <a:lstStyle/>
          <a:p>
            <a:fld id="{34EBA59C-00C8-47C5-ADCD-BE5E8ACDAC02}" type="slidenum">
              <a:rPr lang="en-US" smtClean="0"/>
              <a:pPr/>
              <a:t>19</a:t>
            </a:fld>
            <a:endParaRPr lang="en-US"/>
          </a:p>
        </p:txBody>
      </p:sp>
      <p:sp>
        <p:nvSpPr>
          <p:cNvPr id="8" name="TextBox 7">
            <a:extLst>
              <a:ext uri="{FF2B5EF4-FFF2-40B4-BE49-F238E27FC236}">
                <a16:creationId xmlns:a16="http://schemas.microsoft.com/office/drawing/2014/main" id="{F033BAC5-F188-BF60-3854-DC03B41DE456}"/>
              </a:ext>
            </a:extLst>
          </p:cNvPr>
          <p:cNvSpPr txBox="1"/>
          <p:nvPr/>
        </p:nvSpPr>
        <p:spPr>
          <a:xfrm>
            <a:off x="762000" y="1408113"/>
            <a:ext cx="7696200" cy="4524315"/>
          </a:xfrm>
          <a:prstGeom prst="rect">
            <a:avLst/>
          </a:prstGeom>
          <a:noFill/>
        </p:spPr>
        <p:txBody>
          <a:bodyPr wrap="square">
            <a:spAutoFit/>
          </a:bodyPr>
          <a:lstStyle/>
          <a:p>
            <a:pPr lvl="1"/>
            <a:r>
              <a:rPr lang="en-US" dirty="0"/>
              <a:t>Information</a:t>
            </a:r>
          </a:p>
          <a:p>
            <a:pPr lvl="2"/>
            <a:r>
              <a:rPr lang="en-US" dirty="0"/>
              <a:t>A collection of facts organized in such a way that they have additional value beyond the value of the facts themselves. </a:t>
            </a:r>
          </a:p>
          <a:p>
            <a:pPr lvl="2"/>
            <a:endParaRPr lang="en-US" dirty="0"/>
          </a:p>
          <a:p>
            <a:pPr lvl="2"/>
            <a:r>
              <a:rPr lang="en-US" dirty="0"/>
              <a:t>The information is obtained by assembling items of data into a meaningful form. </a:t>
            </a:r>
          </a:p>
          <a:p>
            <a:pPr lvl="2"/>
            <a:endParaRPr lang="en-US" dirty="0"/>
          </a:p>
          <a:p>
            <a:pPr lvl="2"/>
            <a:r>
              <a:rPr lang="en-US" dirty="0"/>
              <a:t>For example, marks obtained by students and their roll numbers form data, the report card/sheet is the . information. Other forms of information are pay-slips, schedules, reports, worksheet, bar charts, invoices and account returns etc.</a:t>
            </a:r>
          </a:p>
          <a:p>
            <a:pPr lvl="2"/>
            <a:endParaRPr lang="en-US" dirty="0"/>
          </a:p>
          <a:p>
            <a:pPr lvl="2"/>
            <a:r>
              <a:rPr lang="en-US" dirty="0"/>
              <a:t>Information can be considered as processed data</a:t>
            </a:r>
          </a:p>
          <a:p>
            <a:pPr lvl="2"/>
            <a:endParaRPr lang="en-US" dirty="0"/>
          </a:p>
          <a:p>
            <a:pPr lvl="2"/>
            <a:r>
              <a:rPr lang="en-US" dirty="0"/>
              <a:t>Processing: Processing means searching, sorting, merging </a:t>
            </a:r>
            <a:r>
              <a:rPr lang="en-US" dirty="0" err="1"/>
              <a:t>etc</a:t>
            </a:r>
            <a:endParaRPr lang="en-US" dirty="0"/>
          </a:p>
          <a:p>
            <a:pPr lvl="2"/>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ctrTitle"/>
          </p:nvPr>
        </p:nvSpPr>
        <p:spPr>
          <a:xfrm>
            <a:off x="755650" y="333375"/>
            <a:ext cx="7772400" cy="1470025"/>
          </a:xfrm>
        </p:spPr>
        <p:txBody>
          <a:bodyPr/>
          <a:lstStyle/>
          <a:p>
            <a:pPr rtl="0"/>
            <a:r>
              <a:rPr lang="en-US" dirty="0"/>
              <a:t>Artificial Intelligence</a:t>
            </a:r>
          </a:p>
        </p:txBody>
      </p:sp>
      <p:sp>
        <p:nvSpPr>
          <p:cNvPr id="209923" name="Rectangle 3"/>
          <p:cNvSpPr>
            <a:spLocks noGrp="1" noChangeArrowheads="1"/>
          </p:cNvSpPr>
          <p:nvPr>
            <p:ph type="subTitle" idx="1"/>
          </p:nvPr>
        </p:nvSpPr>
        <p:spPr>
          <a:xfrm>
            <a:off x="1403350" y="4508500"/>
            <a:ext cx="6400800" cy="1752600"/>
          </a:xfrm>
        </p:spPr>
        <p:txBody>
          <a:bodyPr/>
          <a:lstStyle/>
          <a:p>
            <a:r>
              <a:rPr lang="en-US" dirty="0"/>
              <a:t>Intelligence is nothing but common sense </a:t>
            </a:r>
          </a:p>
          <a:p>
            <a:r>
              <a:rPr lang="en-US" dirty="0"/>
              <a:t>Left behind after eliminating</a:t>
            </a:r>
          </a:p>
          <a:p>
            <a:r>
              <a:rPr lang="en-US" dirty="0"/>
              <a:t>Nuisance </a:t>
            </a:r>
          </a:p>
        </p:txBody>
      </p:sp>
      <p:sp>
        <p:nvSpPr>
          <p:cNvPr id="6" name="Slide Number Placeholder 5"/>
          <p:cNvSpPr>
            <a:spLocks noGrp="1"/>
          </p:cNvSpPr>
          <p:nvPr>
            <p:ph type="sldNum" sz="quarter" idx="12"/>
          </p:nvPr>
        </p:nvSpPr>
        <p:spPr/>
        <p:txBody>
          <a:bodyPr/>
          <a:lstStyle/>
          <a:p>
            <a:fld id="{A14BF74F-F320-4E15-AA11-269E708B1CAA}" type="slidenum">
              <a:rPr lang="he-IL"/>
              <a:pPr/>
              <a:t>2</a:t>
            </a:fld>
            <a:endParaRPr lang="en-US" dirty="0"/>
          </a:p>
        </p:txBody>
      </p:sp>
      <p:pic>
        <p:nvPicPr>
          <p:cNvPr id="209924" name="Picture 4" descr="AI"/>
          <p:cNvPicPr>
            <a:picLocks noChangeAspect="1" noChangeArrowheads="1"/>
          </p:cNvPicPr>
          <p:nvPr/>
        </p:nvPicPr>
        <p:blipFill>
          <a:blip r:embed="rId3" cstate="print"/>
          <a:srcRect/>
          <a:stretch>
            <a:fillRect/>
          </a:stretch>
        </p:blipFill>
        <p:spPr bwMode="auto">
          <a:xfrm>
            <a:off x="2987675" y="1592263"/>
            <a:ext cx="3292475" cy="291465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136525"/>
            <a:ext cx="8229600" cy="1029493"/>
          </a:xfrm>
        </p:spPr>
        <p:txBody>
          <a:bodyPr/>
          <a:lstStyle/>
          <a:p>
            <a:r>
              <a:rPr lang="en-US" dirty="0"/>
              <a:t>Knowledge</a:t>
            </a:r>
          </a:p>
        </p:txBody>
      </p:sp>
      <p:sp>
        <p:nvSpPr>
          <p:cNvPr id="7" name="Rectangle 3"/>
          <p:cNvSpPr>
            <a:spLocks noGrp="1" noChangeArrowheads="1"/>
          </p:cNvSpPr>
          <p:nvPr>
            <p:ph idx="1"/>
          </p:nvPr>
        </p:nvSpPr>
        <p:spPr>
          <a:xfrm>
            <a:off x="504825" y="990600"/>
            <a:ext cx="8229600" cy="4525963"/>
          </a:xfrm>
        </p:spPr>
        <p:txBody>
          <a:bodyPr/>
          <a:lstStyle/>
          <a:p>
            <a:pPr lvl="1"/>
            <a:r>
              <a:rPr lang="en-US" dirty="0"/>
              <a:t>Knowledge</a:t>
            </a:r>
          </a:p>
          <a:p>
            <a:pPr lvl="2"/>
            <a:r>
              <a:rPr lang="en-US" dirty="0"/>
              <a:t>An awareness and understanding of a set of information and how that information can be made useful to support a specific task</a:t>
            </a:r>
          </a:p>
          <a:p>
            <a:pPr lvl="2"/>
            <a:r>
              <a:rPr lang="en-US" dirty="0"/>
              <a:t>The fact or condition of knowing something with familiarity gained through experience or association</a:t>
            </a:r>
          </a:p>
          <a:p>
            <a:pPr lvl="2"/>
            <a:r>
              <a:rPr lang="en-US" dirty="0"/>
              <a:t>means of knowledge: perception , inference , comparison , and sound, or testimony</a:t>
            </a:r>
          </a:p>
          <a:p>
            <a:pPr lvl="1"/>
            <a:r>
              <a:rPr lang="en-US" dirty="0"/>
              <a:t>Knowledge base</a:t>
            </a:r>
          </a:p>
          <a:p>
            <a:pPr lvl="2"/>
            <a:r>
              <a:rPr lang="en-US" dirty="0"/>
              <a:t>The collection of data, rules, procedures, and relationships that must be followed to achieve value or the proper outcome</a:t>
            </a:r>
          </a:p>
          <a:p>
            <a:pPr marL="0" indent="0">
              <a:buNone/>
            </a:pPr>
            <a:endParaRPr lang="en-US" dirty="0"/>
          </a:p>
        </p:txBody>
      </p:sp>
      <p:sp>
        <p:nvSpPr>
          <p:cNvPr id="4" name="Date Placeholder 3"/>
          <p:cNvSpPr>
            <a:spLocks noGrp="1"/>
          </p:cNvSpPr>
          <p:nvPr>
            <p:ph type="dt" sz="half" idx="10"/>
          </p:nvPr>
        </p:nvSpPr>
        <p:spPr/>
        <p:txBody>
          <a:bodyPr/>
          <a:lstStyle/>
          <a:p>
            <a:fld id="{35DAB48A-4C8F-4A32-B81E-1C9008FC85A9}" type="datetime1">
              <a:rPr lang="en-US" smtClean="0"/>
              <a:pPr/>
              <a:t>7/25/2025</a:t>
            </a:fld>
            <a:endParaRPr lang="en-US"/>
          </a:p>
        </p:txBody>
      </p:sp>
      <p:sp>
        <p:nvSpPr>
          <p:cNvPr id="5" name="Footer Placeholder 4"/>
          <p:cNvSpPr>
            <a:spLocks noGrp="1"/>
          </p:cNvSpPr>
          <p:nvPr>
            <p:ph type="ftr" sz="quarter" idx="11"/>
          </p:nvPr>
        </p:nvSpPr>
        <p:spPr/>
        <p:txBody>
          <a:bodyPr/>
          <a:lstStyle/>
          <a:p>
            <a:r>
              <a:rPr lang="en-US"/>
              <a:t>AI: Chapter 1: Introduction</a:t>
            </a:r>
          </a:p>
        </p:txBody>
      </p:sp>
      <p:sp>
        <p:nvSpPr>
          <p:cNvPr id="6" name="Slide Number Placeholder 5"/>
          <p:cNvSpPr>
            <a:spLocks noGrp="1"/>
          </p:cNvSpPr>
          <p:nvPr>
            <p:ph type="sldNum" sz="quarter" idx="12"/>
          </p:nvPr>
        </p:nvSpPr>
        <p:spPr/>
        <p:txBody>
          <a:bodyPr/>
          <a:lstStyle/>
          <a:p>
            <a:fld id="{34EBA59C-00C8-47C5-ADCD-BE5E8ACDAC02}"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t>What is Intelligence?</a:t>
            </a:r>
          </a:p>
        </p:txBody>
      </p:sp>
      <p:sp>
        <p:nvSpPr>
          <p:cNvPr id="66563" name="Rectangle 3"/>
          <p:cNvSpPr>
            <a:spLocks noGrp="1" noChangeArrowheads="1"/>
          </p:cNvSpPr>
          <p:nvPr>
            <p:ph idx="1"/>
          </p:nvPr>
        </p:nvSpPr>
        <p:spPr/>
        <p:txBody>
          <a:bodyPr>
            <a:normAutofit lnSpcReduction="10000"/>
          </a:bodyPr>
          <a:lstStyle/>
          <a:p>
            <a:pPr>
              <a:lnSpc>
                <a:spcPct val="80000"/>
              </a:lnSpc>
            </a:pPr>
            <a:endParaRPr lang="en-US" sz="1400" b="1" dirty="0"/>
          </a:p>
          <a:p>
            <a:pPr>
              <a:lnSpc>
                <a:spcPct val="80000"/>
              </a:lnSpc>
            </a:pPr>
            <a:r>
              <a:rPr lang="en-US" sz="1600" dirty="0"/>
              <a:t>The ability to learn or understand or to deal with new or trying situations : </a:t>
            </a:r>
          </a:p>
          <a:p>
            <a:pPr>
              <a:lnSpc>
                <a:spcPct val="80000"/>
              </a:lnSpc>
            </a:pPr>
            <a:endParaRPr lang="en-US" sz="1600" dirty="0">
              <a:hlinkClick r:id="rId3"/>
            </a:endParaRPr>
          </a:p>
          <a:p>
            <a:pPr>
              <a:lnSpc>
                <a:spcPct val="80000"/>
              </a:lnSpc>
            </a:pPr>
            <a:r>
              <a:rPr lang="en-US" sz="1600" dirty="0">
                <a:hlinkClick r:id="rId3"/>
              </a:rPr>
              <a:t>REASON</a:t>
            </a:r>
            <a:r>
              <a:rPr lang="en-US" sz="1600" dirty="0"/>
              <a:t>; </a:t>
            </a:r>
            <a:r>
              <a:rPr lang="en-US" sz="1600" i="1" dirty="0"/>
              <a:t>also</a:t>
            </a:r>
            <a:r>
              <a:rPr lang="en-US" sz="1600" dirty="0"/>
              <a:t> : the skilled use of reason </a:t>
            </a:r>
          </a:p>
          <a:p>
            <a:pPr>
              <a:lnSpc>
                <a:spcPct val="80000"/>
              </a:lnSpc>
            </a:pPr>
            <a:endParaRPr lang="en-US" sz="1600" dirty="0"/>
          </a:p>
          <a:p>
            <a:pPr>
              <a:lnSpc>
                <a:spcPct val="80000"/>
              </a:lnSpc>
            </a:pPr>
            <a:r>
              <a:rPr lang="en-US" sz="1600" dirty="0"/>
              <a:t> the ability to apply knowledge to manipulate one's environment or to think abstractly as measured by objective criteria (as tests)</a:t>
            </a:r>
          </a:p>
          <a:p>
            <a:pPr>
              <a:lnSpc>
                <a:spcPct val="80000"/>
              </a:lnSpc>
            </a:pPr>
            <a:endParaRPr lang="en-US" sz="1600" dirty="0"/>
          </a:p>
          <a:p>
            <a:pPr>
              <a:lnSpc>
                <a:spcPct val="80000"/>
              </a:lnSpc>
            </a:pPr>
            <a:r>
              <a:rPr lang="en-US" sz="1600" dirty="0"/>
              <a:t> the ability to solve complex problems or make decisions with outcomes benefiting the actor</a:t>
            </a:r>
          </a:p>
          <a:p>
            <a:pPr>
              <a:lnSpc>
                <a:spcPct val="80000"/>
              </a:lnSpc>
            </a:pPr>
            <a:endParaRPr lang="en-US" sz="1600" dirty="0"/>
          </a:p>
          <a:p>
            <a:pPr>
              <a:lnSpc>
                <a:spcPct val="80000"/>
              </a:lnSpc>
            </a:pPr>
            <a:r>
              <a:rPr lang="en-US" sz="1600" dirty="0"/>
              <a:t>There are four types of intelligence that are commonly used today;</a:t>
            </a:r>
          </a:p>
          <a:p>
            <a:pPr>
              <a:lnSpc>
                <a:spcPct val="80000"/>
              </a:lnSpc>
            </a:pPr>
            <a:r>
              <a:rPr lang="en-US" sz="1600" dirty="0"/>
              <a:t>Intelligence Quotient (IQ)</a:t>
            </a:r>
          </a:p>
          <a:p>
            <a:pPr>
              <a:lnSpc>
                <a:spcPct val="80000"/>
              </a:lnSpc>
            </a:pPr>
            <a:r>
              <a:rPr lang="en-US" sz="1600" dirty="0"/>
              <a:t>Emotional Quotient (EQ)</a:t>
            </a:r>
          </a:p>
          <a:p>
            <a:pPr>
              <a:lnSpc>
                <a:spcPct val="80000"/>
              </a:lnSpc>
            </a:pPr>
            <a:r>
              <a:rPr lang="en-US" sz="1600" dirty="0"/>
              <a:t>Social Quotient (SQ)</a:t>
            </a:r>
          </a:p>
          <a:p>
            <a:pPr>
              <a:lnSpc>
                <a:spcPct val="80000"/>
              </a:lnSpc>
            </a:pPr>
            <a:r>
              <a:rPr lang="en-US" sz="1600" dirty="0"/>
              <a:t>Adversity Quotient (AQ)</a:t>
            </a:r>
          </a:p>
          <a:p>
            <a:pPr>
              <a:lnSpc>
                <a:spcPct val="80000"/>
              </a:lnSpc>
            </a:pPr>
            <a:endParaRPr lang="en-US" sz="1400" b="1" dirty="0"/>
          </a:p>
          <a:p>
            <a:pPr>
              <a:lnSpc>
                <a:spcPct val="80000"/>
              </a:lnSpc>
            </a:pPr>
            <a:endParaRPr lang="en-US" sz="1400" b="1" dirty="0"/>
          </a:p>
          <a:p>
            <a:pPr>
              <a:lnSpc>
                <a:spcPct val="80000"/>
              </a:lnSpc>
            </a:pPr>
            <a:endParaRPr lang="en-US" sz="1400" b="1" dirty="0"/>
          </a:p>
        </p:txBody>
      </p:sp>
      <p:sp>
        <p:nvSpPr>
          <p:cNvPr id="4" name="Date Placeholder 3"/>
          <p:cNvSpPr>
            <a:spLocks noGrp="1"/>
          </p:cNvSpPr>
          <p:nvPr>
            <p:ph type="dt" sz="half" idx="10"/>
          </p:nvPr>
        </p:nvSpPr>
        <p:spPr/>
        <p:txBody>
          <a:bodyPr/>
          <a:lstStyle/>
          <a:p>
            <a:fld id="{CE8D39D5-8939-4915-8155-F727208E1626}" type="datetime1">
              <a:rPr lang="en-US" smtClean="0"/>
              <a:pPr/>
              <a:t>7/25/2025</a:t>
            </a:fld>
            <a:endParaRPr lang="en-US"/>
          </a:p>
        </p:txBody>
      </p:sp>
      <p:sp>
        <p:nvSpPr>
          <p:cNvPr id="5" name="Footer Placeholder 4"/>
          <p:cNvSpPr>
            <a:spLocks noGrp="1"/>
          </p:cNvSpPr>
          <p:nvPr>
            <p:ph type="ftr" sz="quarter" idx="11"/>
          </p:nvPr>
        </p:nvSpPr>
        <p:spPr/>
        <p:txBody>
          <a:bodyPr/>
          <a:lstStyle/>
          <a:p>
            <a:r>
              <a:rPr lang="en-US" dirty="0"/>
              <a:t>AI: Chapter 1: Introduction</a:t>
            </a:r>
          </a:p>
        </p:txBody>
      </p:sp>
      <p:sp>
        <p:nvSpPr>
          <p:cNvPr id="6" name="Slide Number Placeholder 5"/>
          <p:cNvSpPr>
            <a:spLocks noGrp="1"/>
          </p:cNvSpPr>
          <p:nvPr>
            <p:ph type="sldNum" sz="quarter" idx="12"/>
          </p:nvPr>
        </p:nvSpPr>
        <p:spPr/>
        <p:txBody>
          <a:bodyPr/>
          <a:lstStyle/>
          <a:p>
            <a:fld id="{3B62DB2E-523F-4166-8C0B-1D5C920193A6}" type="slidenum">
              <a:rPr lang="en-US"/>
              <a:pPr/>
              <a:t>21</a:t>
            </a:fld>
            <a:endParaRPr lang="en-US"/>
          </a:p>
        </p:txBody>
      </p:sp>
      <p:pic>
        <p:nvPicPr>
          <p:cNvPr id="2" name="Picture 1">
            <a:extLst>
              <a:ext uri="{FF2B5EF4-FFF2-40B4-BE49-F238E27FC236}">
                <a16:creationId xmlns:a16="http://schemas.microsoft.com/office/drawing/2014/main" id="{6F0D9803-6BBD-CA32-E26F-FD1540D9726C}"/>
              </a:ext>
            </a:extLst>
          </p:cNvPr>
          <p:cNvPicPr>
            <a:picLocks noChangeAspect="1"/>
          </p:cNvPicPr>
          <p:nvPr/>
        </p:nvPicPr>
        <p:blipFill>
          <a:blip r:embed="rId4"/>
          <a:stretch>
            <a:fillRect/>
          </a:stretch>
        </p:blipFill>
        <p:spPr>
          <a:xfrm>
            <a:off x="6629400" y="4343400"/>
            <a:ext cx="2228850" cy="1682708"/>
          </a:xfrm>
          <a:prstGeom prst="rect">
            <a:avLst/>
          </a:prstGeom>
        </p:spPr>
      </p:pic>
      <p:sp>
        <p:nvSpPr>
          <p:cNvPr id="7" name="TextBox 6">
            <a:extLst>
              <a:ext uri="{FF2B5EF4-FFF2-40B4-BE49-F238E27FC236}">
                <a16:creationId xmlns:a16="http://schemas.microsoft.com/office/drawing/2014/main" id="{6DE78965-DA81-976B-8DB8-982D37A2F4EE}"/>
              </a:ext>
            </a:extLst>
          </p:cNvPr>
          <p:cNvSpPr txBox="1"/>
          <p:nvPr/>
        </p:nvSpPr>
        <p:spPr>
          <a:xfrm>
            <a:off x="4114800" y="5184754"/>
            <a:ext cx="4572000" cy="369332"/>
          </a:xfrm>
          <a:prstGeom prst="rect">
            <a:avLst/>
          </a:prstGeom>
          <a:noFill/>
        </p:spPr>
        <p:txBody>
          <a:bodyPr wrap="square">
            <a:spAutoFit/>
          </a:bodyPr>
          <a:lstStyle/>
          <a:p>
            <a:r>
              <a:rPr lang="en-IN" dirty="0"/>
              <a:t> </a:t>
            </a:r>
            <a:r>
              <a:rPr lang="en-IN" dirty="0" err="1"/>
              <a:t>YoungHoon</a:t>
            </a:r>
            <a:r>
              <a:rPr lang="en-IN" dirty="0"/>
              <a:t> Kim (IQ 276)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D90578-2E08-41E4-6D7E-A48E4F8AA6E3}"/>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EDA76265-C354-2EBD-A3B2-977EA4549CBA}"/>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2201C07F-C60E-DE87-8614-53CE8F9D760B}"/>
              </a:ext>
            </a:extLst>
          </p:cNvPr>
          <p:cNvSpPr>
            <a:spLocks noGrp="1"/>
          </p:cNvSpPr>
          <p:nvPr>
            <p:ph type="sldNum" sz="quarter" idx="12"/>
          </p:nvPr>
        </p:nvSpPr>
        <p:spPr/>
        <p:txBody>
          <a:bodyPr/>
          <a:lstStyle/>
          <a:p>
            <a:fld id="{7E03C068-2496-4290-8E8F-136250EAA8B9}" type="slidenum">
              <a:rPr lang="en-US" smtClean="0"/>
              <a:pPr/>
              <a:t>22</a:t>
            </a:fld>
            <a:endParaRPr lang="en-US"/>
          </a:p>
        </p:txBody>
      </p:sp>
      <p:pic>
        <p:nvPicPr>
          <p:cNvPr id="5" name="Picture 4">
            <a:extLst>
              <a:ext uri="{FF2B5EF4-FFF2-40B4-BE49-F238E27FC236}">
                <a16:creationId xmlns:a16="http://schemas.microsoft.com/office/drawing/2014/main" id="{D1D7D940-E68D-5068-1D89-F28E3A62DBE2}"/>
              </a:ext>
            </a:extLst>
          </p:cNvPr>
          <p:cNvPicPr>
            <a:picLocks noChangeAspect="1"/>
          </p:cNvPicPr>
          <p:nvPr/>
        </p:nvPicPr>
        <p:blipFill>
          <a:blip r:embed="rId2"/>
          <a:stretch>
            <a:fillRect/>
          </a:stretch>
        </p:blipFill>
        <p:spPr>
          <a:xfrm>
            <a:off x="1172126" y="0"/>
            <a:ext cx="6799747" cy="6858000"/>
          </a:xfrm>
          <a:prstGeom prst="rect">
            <a:avLst/>
          </a:prstGeom>
        </p:spPr>
      </p:pic>
    </p:spTree>
    <p:extLst>
      <p:ext uri="{BB962C8B-B14F-4D97-AF65-F5344CB8AC3E}">
        <p14:creationId xmlns:p14="http://schemas.microsoft.com/office/powerpoint/2010/main" val="2740560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46F9-A551-1A98-E554-243A82E2EFB6}"/>
              </a:ext>
            </a:extLst>
          </p:cNvPr>
          <p:cNvSpPr>
            <a:spLocks noGrp="1"/>
          </p:cNvSpPr>
          <p:nvPr>
            <p:ph type="title"/>
          </p:nvPr>
        </p:nvSpPr>
        <p:spPr>
          <a:xfrm>
            <a:off x="457200" y="750888"/>
            <a:ext cx="8229600" cy="792162"/>
          </a:xfrm>
        </p:spPr>
        <p:txBody>
          <a:bodyPr>
            <a:normAutofit fontScale="90000"/>
          </a:bodyPr>
          <a:lstStyle/>
          <a:p>
            <a:r>
              <a:rPr lang="en-IN" dirty="0"/>
              <a:t>Historical Definition of AI</a:t>
            </a:r>
            <a:br>
              <a:rPr lang="en-IN" dirty="0"/>
            </a:br>
            <a:endParaRPr lang="en-IN" dirty="0"/>
          </a:p>
        </p:txBody>
      </p:sp>
      <p:sp>
        <p:nvSpPr>
          <p:cNvPr id="4" name="Date Placeholder 3">
            <a:extLst>
              <a:ext uri="{FF2B5EF4-FFF2-40B4-BE49-F238E27FC236}">
                <a16:creationId xmlns:a16="http://schemas.microsoft.com/office/drawing/2014/main" id="{38B0EBB0-1BD1-F85F-809D-A07B20C841BE}"/>
              </a:ext>
            </a:extLst>
          </p:cNvPr>
          <p:cNvSpPr>
            <a:spLocks noGrp="1"/>
          </p:cNvSpPr>
          <p:nvPr>
            <p:ph type="dt" sz="half" idx="10"/>
          </p:nvPr>
        </p:nvSpPr>
        <p:spPr/>
        <p:txBody>
          <a:bodyPr/>
          <a:lstStyle/>
          <a:p>
            <a:fld id="{35DAB48A-4C8F-4A32-B81E-1C9008FC85A9}" type="datetime1">
              <a:rPr lang="en-US" smtClean="0"/>
              <a:pPr/>
              <a:t>7/25/2025</a:t>
            </a:fld>
            <a:endParaRPr lang="en-US"/>
          </a:p>
        </p:txBody>
      </p:sp>
      <p:sp>
        <p:nvSpPr>
          <p:cNvPr id="5" name="Footer Placeholder 4">
            <a:extLst>
              <a:ext uri="{FF2B5EF4-FFF2-40B4-BE49-F238E27FC236}">
                <a16:creationId xmlns:a16="http://schemas.microsoft.com/office/drawing/2014/main" id="{9310182A-E0E7-AB8A-5F09-63CF06394D95}"/>
              </a:ext>
            </a:extLst>
          </p:cNvPr>
          <p:cNvSpPr>
            <a:spLocks noGrp="1"/>
          </p:cNvSpPr>
          <p:nvPr>
            <p:ph type="ftr" sz="quarter" idx="11"/>
          </p:nvPr>
        </p:nvSpPr>
        <p:spPr/>
        <p:txBody>
          <a:bodyPr/>
          <a:lstStyle/>
          <a:p>
            <a:r>
              <a:rPr lang="en-US"/>
              <a:t>AI: Chapter 1: Introduction</a:t>
            </a:r>
          </a:p>
        </p:txBody>
      </p:sp>
      <p:sp>
        <p:nvSpPr>
          <p:cNvPr id="6" name="Slide Number Placeholder 5">
            <a:extLst>
              <a:ext uri="{FF2B5EF4-FFF2-40B4-BE49-F238E27FC236}">
                <a16:creationId xmlns:a16="http://schemas.microsoft.com/office/drawing/2014/main" id="{3C641C7D-08F3-D271-E9A6-85FA88DB3DF2}"/>
              </a:ext>
            </a:extLst>
          </p:cNvPr>
          <p:cNvSpPr>
            <a:spLocks noGrp="1"/>
          </p:cNvSpPr>
          <p:nvPr>
            <p:ph type="sldNum" sz="quarter" idx="12"/>
          </p:nvPr>
        </p:nvSpPr>
        <p:spPr/>
        <p:txBody>
          <a:bodyPr/>
          <a:lstStyle/>
          <a:p>
            <a:fld id="{34EBA59C-00C8-47C5-ADCD-BE5E8ACDAC02}" type="slidenum">
              <a:rPr lang="en-US" smtClean="0"/>
              <a:pPr/>
              <a:t>23</a:t>
            </a:fld>
            <a:endParaRPr lang="en-US"/>
          </a:p>
        </p:txBody>
      </p:sp>
      <p:sp>
        <p:nvSpPr>
          <p:cNvPr id="8" name="TextBox 7">
            <a:extLst>
              <a:ext uri="{FF2B5EF4-FFF2-40B4-BE49-F238E27FC236}">
                <a16:creationId xmlns:a16="http://schemas.microsoft.com/office/drawing/2014/main" id="{8A96E5E6-E7EF-9765-F0A6-834A8AA2C2D6}"/>
              </a:ext>
            </a:extLst>
          </p:cNvPr>
          <p:cNvSpPr txBox="1"/>
          <p:nvPr/>
        </p:nvSpPr>
        <p:spPr>
          <a:xfrm>
            <a:off x="304800" y="1676400"/>
            <a:ext cx="7924800" cy="1200329"/>
          </a:xfrm>
          <a:prstGeom prst="rect">
            <a:avLst/>
          </a:prstGeom>
          <a:noFill/>
        </p:spPr>
        <p:txBody>
          <a:bodyPr wrap="square">
            <a:spAutoFit/>
          </a:bodyPr>
          <a:lstStyle/>
          <a:p>
            <a:r>
              <a:rPr lang="en-US" dirty="0"/>
              <a:t>“The study of the conjecture that every aspect of learning or any other feature of intelligence can in principle be so precisely described that a machine can be made to simulate it.” </a:t>
            </a:r>
          </a:p>
          <a:p>
            <a:r>
              <a:rPr lang="en-US" dirty="0"/>
              <a:t>Dartmouth Workshop, Summer of 1956</a:t>
            </a:r>
            <a:endParaRPr lang="en-IN" dirty="0"/>
          </a:p>
        </p:txBody>
      </p:sp>
      <p:sp>
        <p:nvSpPr>
          <p:cNvPr id="9" name="TextBox 8">
            <a:extLst>
              <a:ext uri="{FF2B5EF4-FFF2-40B4-BE49-F238E27FC236}">
                <a16:creationId xmlns:a16="http://schemas.microsoft.com/office/drawing/2014/main" id="{A7747CF3-4909-7E3C-BE5E-4F6C88CFB0FB}"/>
              </a:ext>
            </a:extLst>
          </p:cNvPr>
          <p:cNvSpPr txBox="1"/>
          <p:nvPr/>
        </p:nvSpPr>
        <p:spPr>
          <a:xfrm>
            <a:off x="641007" y="3279363"/>
            <a:ext cx="3778594" cy="2308324"/>
          </a:xfrm>
          <a:prstGeom prst="rect">
            <a:avLst/>
          </a:prstGeom>
          <a:noFill/>
        </p:spPr>
        <p:txBody>
          <a:bodyPr wrap="square">
            <a:spAutoFit/>
          </a:bodyPr>
          <a:lstStyle/>
          <a:p>
            <a:r>
              <a:rPr lang="en-US" sz="2400" dirty="0"/>
              <a:t>John McCarthy is widely regarded as the "father of artificial intelligence" (AI). He is credited with coining the term "artificial intelligence" in 1956</a:t>
            </a:r>
            <a:endParaRPr lang="en-IN" sz="2400" dirty="0"/>
          </a:p>
        </p:txBody>
      </p:sp>
      <p:pic>
        <p:nvPicPr>
          <p:cNvPr id="10" name="Picture 9">
            <a:extLst>
              <a:ext uri="{FF2B5EF4-FFF2-40B4-BE49-F238E27FC236}">
                <a16:creationId xmlns:a16="http://schemas.microsoft.com/office/drawing/2014/main" id="{C8505628-4296-ACB9-69BD-BDFAF0FA0BD5}"/>
              </a:ext>
            </a:extLst>
          </p:cNvPr>
          <p:cNvPicPr>
            <a:picLocks noChangeAspect="1"/>
          </p:cNvPicPr>
          <p:nvPr/>
        </p:nvPicPr>
        <p:blipFill>
          <a:blip r:embed="rId3"/>
          <a:stretch>
            <a:fillRect/>
          </a:stretch>
        </p:blipFill>
        <p:spPr>
          <a:xfrm>
            <a:off x="4451006" y="3341332"/>
            <a:ext cx="3778594" cy="2266950"/>
          </a:xfrm>
          <a:prstGeom prst="rect">
            <a:avLst/>
          </a:prstGeom>
        </p:spPr>
      </p:pic>
    </p:spTree>
    <p:extLst>
      <p:ext uri="{BB962C8B-B14F-4D97-AF65-F5344CB8AC3E}">
        <p14:creationId xmlns:p14="http://schemas.microsoft.com/office/powerpoint/2010/main" val="3855590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What is Artificial Intelligence?</a:t>
            </a:r>
          </a:p>
        </p:txBody>
      </p:sp>
      <p:sp>
        <p:nvSpPr>
          <p:cNvPr id="70659" name="Rectangle 3"/>
          <p:cNvSpPr>
            <a:spLocks noGrp="1" noChangeArrowheads="1"/>
          </p:cNvSpPr>
          <p:nvPr>
            <p:ph idx="1"/>
          </p:nvPr>
        </p:nvSpPr>
        <p:spPr/>
        <p:txBody>
          <a:bodyPr/>
          <a:lstStyle/>
          <a:p>
            <a:pPr>
              <a:lnSpc>
                <a:spcPct val="90000"/>
              </a:lnSpc>
            </a:pPr>
            <a:r>
              <a:rPr lang="en-US" sz="1600" dirty="0"/>
              <a:t>Not just studying intelligent systems, but building them…</a:t>
            </a:r>
          </a:p>
          <a:p>
            <a:pPr>
              <a:lnSpc>
                <a:spcPct val="90000"/>
              </a:lnSpc>
            </a:pPr>
            <a:endParaRPr lang="en-US" sz="1600" dirty="0"/>
          </a:p>
          <a:p>
            <a:pPr>
              <a:lnSpc>
                <a:spcPct val="90000"/>
              </a:lnSpc>
            </a:pPr>
            <a:r>
              <a:rPr lang="en-US" sz="1600" dirty="0"/>
              <a:t>Psychological approach:  an intelligent system is a model of human intelligence</a:t>
            </a:r>
          </a:p>
          <a:p>
            <a:pPr lvl="1">
              <a:lnSpc>
                <a:spcPct val="90000"/>
              </a:lnSpc>
            </a:pPr>
            <a:endParaRPr lang="en-US" sz="1600" dirty="0"/>
          </a:p>
          <a:p>
            <a:pPr>
              <a:lnSpc>
                <a:spcPct val="90000"/>
              </a:lnSpc>
            </a:pPr>
            <a:r>
              <a:rPr lang="en-US" sz="1600" dirty="0"/>
              <a:t>Engineering approach:  an intelligent system solves a sufficiently difficult problem in a generalizable way</a:t>
            </a:r>
          </a:p>
          <a:p>
            <a:pPr marL="0" indent="0">
              <a:lnSpc>
                <a:spcPct val="90000"/>
              </a:lnSpc>
              <a:buNone/>
            </a:pPr>
            <a:endParaRPr lang="en-US" sz="1600" dirty="0"/>
          </a:p>
          <a:p>
            <a:pPr>
              <a:lnSpc>
                <a:spcPct val="90000"/>
              </a:lnSpc>
            </a:pPr>
            <a:r>
              <a:rPr lang="en-US" sz="1600" dirty="0"/>
              <a:t>Artificial intelligence (AI) is the intelligence of machines or software, as opposed to the intelligence of human beings or animals. AI applications include advanced web search engines (e.g., Google Search), recommendation systems (used by YouTube, Amazon, and Netflix), understanding human speech (such as Siri and Alexa), self-driving cars (e.g., Waymo), generative or creative tools (ChatGPT and AI art), and competing at the highest level in strategic games (such as chess and Go)</a:t>
            </a:r>
          </a:p>
        </p:txBody>
      </p:sp>
      <p:sp>
        <p:nvSpPr>
          <p:cNvPr id="4" name="Date Placeholder 3"/>
          <p:cNvSpPr>
            <a:spLocks noGrp="1"/>
          </p:cNvSpPr>
          <p:nvPr>
            <p:ph type="dt" sz="half" idx="10"/>
          </p:nvPr>
        </p:nvSpPr>
        <p:spPr/>
        <p:txBody>
          <a:bodyPr/>
          <a:lstStyle/>
          <a:p>
            <a:fld id="{B5A73094-B24F-4D84-A1E0-0A918B00B7BE}" type="datetime1">
              <a:rPr lang="en-US" smtClean="0"/>
              <a:pPr/>
              <a:t>7/25/2025</a:t>
            </a:fld>
            <a:endParaRPr lang="en-US"/>
          </a:p>
        </p:txBody>
      </p:sp>
      <p:sp>
        <p:nvSpPr>
          <p:cNvPr id="5" name="Footer Placeholder 4"/>
          <p:cNvSpPr>
            <a:spLocks noGrp="1"/>
          </p:cNvSpPr>
          <p:nvPr>
            <p:ph type="ftr" sz="quarter" idx="11"/>
          </p:nvPr>
        </p:nvSpPr>
        <p:spPr/>
        <p:txBody>
          <a:bodyPr/>
          <a:lstStyle/>
          <a:p>
            <a:r>
              <a:rPr lang="en-US"/>
              <a:t>AI: Chapter 1: Introduction</a:t>
            </a:r>
          </a:p>
        </p:txBody>
      </p:sp>
      <p:sp>
        <p:nvSpPr>
          <p:cNvPr id="6" name="Slide Number Placeholder 5"/>
          <p:cNvSpPr>
            <a:spLocks noGrp="1"/>
          </p:cNvSpPr>
          <p:nvPr>
            <p:ph type="sldNum" sz="quarter" idx="12"/>
          </p:nvPr>
        </p:nvSpPr>
        <p:spPr/>
        <p:txBody>
          <a:bodyPr/>
          <a:lstStyle/>
          <a:p>
            <a:fld id="{532BFA4D-9B9C-4597-9EA0-063B0271C62E}" type="slidenum">
              <a:rPr lang="en-US"/>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0651" y="381000"/>
            <a:ext cx="3886200" cy="517449"/>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8" dirty="0"/>
              <a:t>Definition</a:t>
            </a:r>
            <a:r>
              <a:rPr sz="3300" spc="-26" dirty="0"/>
              <a:t> </a:t>
            </a:r>
            <a:r>
              <a:rPr sz="3300" spc="-4" dirty="0"/>
              <a:t>of</a:t>
            </a:r>
            <a:r>
              <a:rPr sz="3300" spc="-26" dirty="0"/>
              <a:t> </a:t>
            </a:r>
            <a:r>
              <a:rPr sz="3300" spc="-4" dirty="0"/>
              <a:t>AI</a:t>
            </a:r>
            <a:endParaRPr sz="3300" dirty="0"/>
          </a:p>
        </p:txBody>
      </p:sp>
      <p:sp>
        <p:nvSpPr>
          <p:cNvPr id="3" name="object 3"/>
          <p:cNvSpPr txBox="1"/>
          <p:nvPr/>
        </p:nvSpPr>
        <p:spPr>
          <a:xfrm>
            <a:off x="304800" y="2213135"/>
            <a:ext cx="8458200" cy="3105337"/>
          </a:xfrm>
          <a:prstGeom prst="rect">
            <a:avLst/>
          </a:prstGeom>
        </p:spPr>
        <p:txBody>
          <a:bodyPr vert="horz" wrap="square" lIns="0" tIns="62865" rIns="0" bIns="0" rtlCol="0">
            <a:spAutoFit/>
          </a:bodyPr>
          <a:lstStyle/>
          <a:p>
            <a:pPr marL="180499" marR="580073" indent="-171450">
              <a:lnSpc>
                <a:spcPts val="3225"/>
              </a:lnSpc>
              <a:spcBef>
                <a:spcPts val="495"/>
              </a:spcBef>
              <a:buFont typeface="Arial MT"/>
              <a:buChar char="•"/>
              <a:tabLst>
                <a:tab pos="180975" algn="l"/>
              </a:tabLst>
            </a:pPr>
            <a:r>
              <a:rPr sz="3000" spc="-4" dirty="0">
                <a:latin typeface="Calibri"/>
                <a:cs typeface="Calibri"/>
              </a:rPr>
              <a:t>“The</a:t>
            </a:r>
            <a:r>
              <a:rPr sz="3000" dirty="0">
                <a:latin typeface="Calibri"/>
                <a:cs typeface="Calibri"/>
              </a:rPr>
              <a:t> </a:t>
            </a:r>
            <a:r>
              <a:rPr sz="3000" spc="-4" dirty="0">
                <a:latin typeface="Calibri"/>
                <a:cs typeface="Calibri"/>
              </a:rPr>
              <a:t>science</a:t>
            </a:r>
            <a:r>
              <a:rPr sz="3000" spc="4" dirty="0">
                <a:latin typeface="Calibri"/>
                <a:cs typeface="Calibri"/>
              </a:rPr>
              <a:t> </a:t>
            </a:r>
            <a:r>
              <a:rPr sz="3000" spc="-4" dirty="0">
                <a:latin typeface="Calibri"/>
                <a:cs typeface="Calibri"/>
              </a:rPr>
              <a:t>and</a:t>
            </a:r>
            <a:r>
              <a:rPr sz="3000" spc="4" dirty="0">
                <a:latin typeface="Calibri"/>
                <a:cs typeface="Calibri"/>
              </a:rPr>
              <a:t> </a:t>
            </a:r>
            <a:r>
              <a:rPr sz="3000" spc="-4" dirty="0">
                <a:latin typeface="Calibri"/>
                <a:cs typeface="Calibri"/>
              </a:rPr>
              <a:t>engineering</a:t>
            </a:r>
            <a:r>
              <a:rPr sz="3000" dirty="0">
                <a:latin typeface="Calibri"/>
                <a:cs typeface="Calibri"/>
              </a:rPr>
              <a:t> </a:t>
            </a:r>
            <a:r>
              <a:rPr sz="3000" spc="-4" dirty="0">
                <a:latin typeface="Calibri"/>
                <a:cs typeface="Calibri"/>
              </a:rPr>
              <a:t>of</a:t>
            </a:r>
            <a:r>
              <a:rPr sz="3000" spc="4" dirty="0">
                <a:latin typeface="Calibri"/>
                <a:cs typeface="Calibri"/>
              </a:rPr>
              <a:t> </a:t>
            </a:r>
            <a:r>
              <a:rPr sz="3000" spc="-4" dirty="0">
                <a:latin typeface="Calibri"/>
                <a:cs typeface="Calibri"/>
              </a:rPr>
              <a:t>making </a:t>
            </a:r>
            <a:r>
              <a:rPr sz="3000" dirty="0">
                <a:latin typeface="Calibri"/>
                <a:cs typeface="Calibri"/>
              </a:rPr>
              <a:t> </a:t>
            </a:r>
            <a:r>
              <a:rPr sz="3000" spc="-4" dirty="0">
                <a:latin typeface="Calibri"/>
                <a:cs typeface="Calibri"/>
              </a:rPr>
              <a:t>intelligent</a:t>
            </a:r>
            <a:r>
              <a:rPr sz="3000" spc="15" dirty="0">
                <a:latin typeface="Calibri"/>
                <a:cs typeface="Calibri"/>
              </a:rPr>
              <a:t> </a:t>
            </a:r>
            <a:r>
              <a:rPr sz="3000" spc="-4" dirty="0">
                <a:latin typeface="Calibri"/>
                <a:cs typeface="Calibri"/>
              </a:rPr>
              <a:t>machines,</a:t>
            </a:r>
            <a:r>
              <a:rPr sz="3000" spc="11" dirty="0">
                <a:latin typeface="Calibri"/>
                <a:cs typeface="Calibri"/>
              </a:rPr>
              <a:t> </a:t>
            </a:r>
            <a:r>
              <a:rPr sz="3000" spc="-4" dirty="0">
                <a:latin typeface="Calibri"/>
                <a:cs typeface="Calibri"/>
              </a:rPr>
              <a:t>especially</a:t>
            </a:r>
            <a:r>
              <a:rPr sz="3000" spc="11" dirty="0">
                <a:latin typeface="Calibri"/>
                <a:cs typeface="Calibri"/>
              </a:rPr>
              <a:t> </a:t>
            </a:r>
            <a:r>
              <a:rPr sz="3000" spc="-4" dirty="0">
                <a:latin typeface="Calibri"/>
                <a:cs typeface="Calibri"/>
              </a:rPr>
              <a:t>intelligent </a:t>
            </a:r>
            <a:r>
              <a:rPr sz="3000" spc="-668" dirty="0">
                <a:latin typeface="Calibri"/>
                <a:cs typeface="Calibri"/>
              </a:rPr>
              <a:t> </a:t>
            </a:r>
            <a:r>
              <a:rPr sz="3000" spc="-4" dirty="0">
                <a:latin typeface="Calibri"/>
                <a:cs typeface="Calibri"/>
              </a:rPr>
              <a:t>computer</a:t>
            </a:r>
            <a:r>
              <a:rPr sz="3000" spc="-8" dirty="0">
                <a:latin typeface="Calibri"/>
                <a:cs typeface="Calibri"/>
              </a:rPr>
              <a:t> </a:t>
            </a:r>
            <a:r>
              <a:rPr sz="3000" spc="-4" dirty="0">
                <a:latin typeface="Calibri"/>
                <a:cs typeface="Calibri"/>
              </a:rPr>
              <a:t>programs”</a:t>
            </a:r>
            <a:r>
              <a:rPr sz="3000" dirty="0">
                <a:latin typeface="Calibri"/>
                <a:cs typeface="Calibri"/>
              </a:rPr>
              <a:t> </a:t>
            </a:r>
            <a:r>
              <a:rPr sz="3000" spc="-4" dirty="0">
                <a:latin typeface="Calibri"/>
                <a:cs typeface="Calibri"/>
              </a:rPr>
              <a:t>–</a:t>
            </a:r>
            <a:r>
              <a:rPr sz="3000" spc="-8" dirty="0">
                <a:latin typeface="Calibri"/>
                <a:cs typeface="Calibri"/>
              </a:rPr>
              <a:t> </a:t>
            </a:r>
            <a:r>
              <a:rPr sz="3000" spc="-4" dirty="0">
                <a:latin typeface="Calibri"/>
                <a:cs typeface="Calibri"/>
              </a:rPr>
              <a:t>John</a:t>
            </a:r>
            <a:r>
              <a:rPr sz="3000" dirty="0">
                <a:latin typeface="Calibri"/>
                <a:cs typeface="Calibri"/>
              </a:rPr>
              <a:t> </a:t>
            </a:r>
            <a:r>
              <a:rPr sz="3000" spc="-4" dirty="0">
                <a:latin typeface="Calibri"/>
                <a:cs typeface="Calibri"/>
              </a:rPr>
              <a:t>McCarthy</a:t>
            </a:r>
            <a:endParaRPr lang="en-IN" sz="3000" spc="-4" dirty="0">
              <a:latin typeface="Calibri"/>
              <a:cs typeface="Calibri"/>
            </a:endParaRPr>
          </a:p>
          <a:p>
            <a:pPr marL="180499" marR="580073" indent="-171450">
              <a:lnSpc>
                <a:spcPts val="3225"/>
              </a:lnSpc>
              <a:spcBef>
                <a:spcPts val="495"/>
              </a:spcBef>
              <a:buFont typeface="Arial MT"/>
              <a:buChar char="•"/>
              <a:tabLst>
                <a:tab pos="180975" algn="l"/>
              </a:tabLst>
            </a:pPr>
            <a:endParaRPr sz="3000" dirty="0">
              <a:latin typeface="Calibri"/>
              <a:cs typeface="Calibri"/>
            </a:endParaRPr>
          </a:p>
          <a:p>
            <a:pPr marL="180499" marR="3810" indent="-171450">
              <a:lnSpc>
                <a:spcPct val="90300"/>
              </a:lnSpc>
              <a:spcBef>
                <a:spcPts val="679"/>
              </a:spcBef>
              <a:buFont typeface="Arial MT"/>
              <a:buChar char="•"/>
              <a:tabLst>
                <a:tab pos="180975" algn="l"/>
              </a:tabLst>
            </a:pPr>
            <a:r>
              <a:rPr sz="3000" spc="-8" dirty="0">
                <a:latin typeface="Calibri"/>
                <a:cs typeface="Calibri"/>
              </a:rPr>
              <a:t>Artificial</a:t>
            </a:r>
            <a:r>
              <a:rPr sz="3000" dirty="0">
                <a:latin typeface="Calibri"/>
                <a:cs typeface="Calibri"/>
              </a:rPr>
              <a:t> </a:t>
            </a:r>
            <a:r>
              <a:rPr sz="3000" spc="-4" dirty="0">
                <a:latin typeface="Calibri"/>
                <a:cs typeface="Calibri"/>
              </a:rPr>
              <a:t>Intelligence</a:t>
            </a:r>
            <a:r>
              <a:rPr sz="3000" dirty="0">
                <a:latin typeface="Calibri"/>
                <a:cs typeface="Calibri"/>
              </a:rPr>
              <a:t> </a:t>
            </a:r>
            <a:r>
              <a:rPr sz="3000" spc="-4" dirty="0">
                <a:latin typeface="Calibri"/>
                <a:cs typeface="Calibri"/>
              </a:rPr>
              <a:t>is</a:t>
            </a:r>
            <a:r>
              <a:rPr sz="3000" dirty="0">
                <a:latin typeface="Calibri"/>
                <a:cs typeface="Calibri"/>
              </a:rPr>
              <a:t> </a:t>
            </a:r>
            <a:r>
              <a:rPr sz="3000" spc="-4" dirty="0">
                <a:latin typeface="Calibri"/>
                <a:cs typeface="Calibri"/>
              </a:rPr>
              <a:t>a</a:t>
            </a:r>
            <a:r>
              <a:rPr sz="3000" dirty="0">
                <a:latin typeface="Calibri"/>
                <a:cs typeface="Calibri"/>
              </a:rPr>
              <a:t> </a:t>
            </a:r>
            <a:r>
              <a:rPr sz="3000" spc="-4" dirty="0">
                <a:latin typeface="Calibri"/>
                <a:cs typeface="Calibri"/>
              </a:rPr>
              <a:t>way</a:t>
            </a:r>
            <a:r>
              <a:rPr sz="3000" dirty="0">
                <a:latin typeface="Calibri"/>
                <a:cs typeface="Calibri"/>
              </a:rPr>
              <a:t> </a:t>
            </a:r>
            <a:r>
              <a:rPr sz="3000" spc="-4" dirty="0">
                <a:latin typeface="Calibri"/>
                <a:cs typeface="Calibri"/>
              </a:rPr>
              <a:t>of</a:t>
            </a:r>
            <a:r>
              <a:rPr sz="3000" dirty="0">
                <a:latin typeface="Calibri"/>
                <a:cs typeface="Calibri"/>
              </a:rPr>
              <a:t> </a:t>
            </a:r>
            <a:r>
              <a:rPr sz="3000" spc="-4" dirty="0">
                <a:latin typeface="Calibri"/>
                <a:cs typeface="Calibri"/>
              </a:rPr>
              <a:t>making</a:t>
            </a:r>
            <a:r>
              <a:rPr sz="3000" spc="4" dirty="0">
                <a:latin typeface="Calibri"/>
                <a:cs typeface="Calibri"/>
              </a:rPr>
              <a:t> </a:t>
            </a:r>
            <a:r>
              <a:rPr sz="3000" spc="-4" dirty="0">
                <a:latin typeface="Calibri"/>
                <a:cs typeface="Calibri"/>
              </a:rPr>
              <a:t>a </a:t>
            </a:r>
            <a:r>
              <a:rPr sz="3000" dirty="0">
                <a:latin typeface="Calibri"/>
                <a:cs typeface="Calibri"/>
              </a:rPr>
              <a:t> </a:t>
            </a:r>
            <a:r>
              <a:rPr sz="3000" spc="-4" dirty="0">
                <a:latin typeface="Calibri"/>
                <a:cs typeface="Calibri"/>
              </a:rPr>
              <a:t>computer, a</a:t>
            </a:r>
            <a:r>
              <a:rPr sz="3000" dirty="0">
                <a:latin typeface="Calibri"/>
                <a:cs typeface="Calibri"/>
              </a:rPr>
              <a:t> </a:t>
            </a:r>
            <a:r>
              <a:rPr sz="3000" spc="-4" dirty="0">
                <a:latin typeface="Calibri"/>
                <a:cs typeface="Calibri"/>
              </a:rPr>
              <a:t>robot, or a</a:t>
            </a:r>
            <a:r>
              <a:rPr sz="3000" dirty="0">
                <a:latin typeface="Calibri"/>
                <a:cs typeface="Calibri"/>
              </a:rPr>
              <a:t> </a:t>
            </a:r>
            <a:r>
              <a:rPr sz="3000" spc="-15" dirty="0">
                <a:latin typeface="Calibri"/>
                <a:cs typeface="Calibri"/>
              </a:rPr>
              <a:t>software</a:t>
            </a:r>
            <a:r>
              <a:rPr sz="3000" dirty="0">
                <a:latin typeface="Calibri"/>
                <a:cs typeface="Calibri"/>
              </a:rPr>
              <a:t> </a:t>
            </a:r>
            <a:r>
              <a:rPr sz="3000" spc="-4" dirty="0">
                <a:latin typeface="Calibri"/>
                <a:cs typeface="Calibri"/>
              </a:rPr>
              <a:t>think </a:t>
            </a:r>
            <a:r>
              <a:rPr sz="3000" dirty="0">
                <a:latin typeface="Calibri"/>
                <a:cs typeface="Calibri"/>
              </a:rPr>
              <a:t> </a:t>
            </a:r>
            <a:r>
              <a:rPr sz="3000" spc="-4" dirty="0">
                <a:latin typeface="Calibri"/>
                <a:cs typeface="Calibri"/>
              </a:rPr>
              <a:t>intelligently,</a:t>
            </a:r>
            <a:r>
              <a:rPr sz="3000" spc="4" dirty="0">
                <a:latin typeface="Calibri"/>
                <a:cs typeface="Calibri"/>
              </a:rPr>
              <a:t> </a:t>
            </a:r>
            <a:r>
              <a:rPr sz="3000" spc="-4" dirty="0">
                <a:latin typeface="Calibri"/>
                <a:cs typeface="Calibri"/>
              </a:rPr>
              <a:t>in</a:t>
            </a:r>
            <a:r>
              <a:rPr sz="3000" spc="8" dirty="0">
                <a:latin typeface="Calibri"/>
                <a:cs typeface="Calibri"/>
              </a:rPr>
              <a:t> </a:t>
            </a:r>
            <a:r>
              <a:rPr sz="3000" spc="-4" dirty="0">
                <a:latin typeface="Calibri"/>
                <a:cs typeface="Calibri"/>
              </a:rPr>
              <a:t>a</a:t>
            </a:r>
            <a:r>
              <a:rPr sz="3000" spc="11" dirty="0">
                <a:latin typeface="Calibri"/>
                <a:cs typeface="Calibri"/>
              </a:rPr>
              <a:t> </a:t>
            </a:r>
            <a:r>
              <a:rPr sz="3000" spc="-4" dirty="0">
                <a:latin typeface="Calibri"/>
                <a:cs typeface="Calibri"/>
              </a:rPr>
              <a:t>manner</a:t>
            </a:r>
            <a:r>
              <a:rPr sz="3000" spc="4" dirty="0">
                <a:latin typeface="Calibri"/>
                <a:cs typeface="Calibri"/>
              </a:rPr>
              <a:t> </a:t>
            </a:r>
            <a:r>
              <a:rPr sz="3000" spc="-4" dirty="0">
                <a:latin typeface="Calibri"/>
                <a:cs typeface="Calibri"/>
              </a:rPr>
              <a:t>similar</a:t>
            </a:r>
            <a:r>
              <a:rPr sz="3000" spc="8" dirty="0">
                <a:latin typeface="Calibri"/>
                <a:cs typeface="Calibri"/>
              </a:rPr>
              <a:t> </a:t>
            </a:r>
            <a:r>
              <a:rPr sz="3000" spc="-4" dirty="0">
                <a:latin typeface="Calibri"/>
                <a:cs typeface="Calibri"/>
              </a:rPr>
              <a:t>to</a:t>
            </a:r>
            <a:r>
              <a:rPr sz="3000" spc="8" dirty="0">
                <a:latin typeface="Calibri"/>
                <a:cs typeface="Calibri"/>
              </a:rPr>
              <a:t> </a:t>
            </a:r>
            <a:r>
              <a:rPr sz="3000" spc="-4" dirty="0">
                <a:latin typeface="Calibri"/>
                <a:cs typeface="Calibri"/>
              </a:rPr>
              <a:t>intelligent </a:t>
            </a:r>
            <a:r>
              <a:rPr sz="3000" spc="-668" dirty="0">
                <a:latin typeface="Calibri"/>
                <a:cs typeface="Calibri"/>
              </a:rPr>
              <a:t> </a:t>
            </a:r>
            <a:r>
              <a:rPr sz="3000" spc="-4" dirty="0">
                <a:latin typeface="Calibri"/>
                <a:cs typeface="Calibri"/>
              </a:rPr>
              <a:t>humans</a:t>
            </a:r>
            <a:r>
              <a:rPr sz="3000" spc="-8" dirty="0">
                <a:latin typeface="Calibri"/>
                <a:cs typeface="Calibri"/>
              </a:rPr>
              <a:t> </a:t>
            </a:r>
            <a:r>
              <a:rPr sz="3000" spc="-4" dirty="0">
                <a:latin typeface="Calibri"/>
                <a:cs typeface="Calibri"/>
              </a:rPr>
              <a:t>think.</a:t>
            </a:r>
            <a:endParaRPr sz="3000" dirty="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rtl="0"/>
            <a:r>
              <a:rPr lang="en-US" dirty="0"/>
              <a:t>AI </a:t>
            </a:r>
            <a:r>
              <a:rPr lang="en-US" dirty="0">
                <a:latin typeface="Arial"/>
              </a:rPr>
              <a:t>–</a:t>
            </a:r>
            <a:r>
              <a:rPr lang="en-US" dirty="0"/>
              <a:t> Alternative Definitions</a:t>
            </a:r>
          </a:p>
        </p:txBody>
      </p:sp>
      <p:sp>
        <p:nvSpPr>
          <p:cNvPr id="216067" name="Rectangle 3"/>
          <p:cNvSpPr>
            <a:spLocks noGrp="1" noChangeArrowheads="1"/>
          </p:cNvSpPr>
          <p:nvPr>
            <p:ph idx="1"/>
          </p:nvPr>
        </p:nvSpPr>
        <p:spPr>
          <a:xfrm>
            <a:off x="609600" y="1446213"/>
            <a:ext cx="7772400" cy="4435475"/>
          </a:xfrm>
        </p:spPr>
        <p:txBody>
          <a:bodyPr>
            <a:normAutofit fontScale="92500" lnSpcReduction="10000"/>
          </a:bodyPr>
          <a:lstStyle/>
          <a:p>
            <a:pPr algn="l" rtl="0">
              <a:lnSpc>
                <a:spcPct val="90000"/>
              </a:lnSpc>
            </a:pPr>
            <a:r>
              <a:rPr lang="en-US" sz="2400" b="1" dirty="0"/>
              <a:t>Elaine Rich and Kevin Knight: </a:t>
            </a:r>
            <a:r>
              <a:rPr lang="en-US" sz="2400" dirty="0"/>
              <a:t>AI is the study of how to make computers do things at which, at the moment, people are better. </a:t>
            </a:r>
          </a:p>
          <a:p>
            <a:pPr algn="l" rtl="0">
              <a:lnSpc>
                <a:spcPct val="90000"/>
              </a:lnSpc>
            </a:pPr>
            <a:endParaRPr lang="en-US" sz="2400" b="1" dirty="0"/>
          </a:p>
          <a:p>
            <a:pPr algn="l" rtl="0">
              <a:lnSpc>
                <a:spcPct val="90000"/>
              </a:lnSpc>
            </a:pPr>
            <a:r>
              <a:rPr lang="en-US" sz="2400" b="1" dirty="0"/>
              <a:t>Stuart Russell and Peter Norvig: </a:t>
            </a:r>
            <a:r>
              <a:rPr lang="en-US" sz="2400" dirty="0"/>
              <a:t>[AI] has to do with smart programs, so let's get on and write some. </a:t>
            </a:r>
          </a:p>
          <a:p>
            <a:pPr algn="l" rtl="0">
              <a:lnSpc>
                <a:spcPct val="90000"/>
              </a:lnSpc>
            </a:pPr>
            <a:endParaRPr lang="en-US" sz="2400" b="1" dirty="0"/>
          </a:p>
          <a:p>
            <a:pPr algn="l" rtl="0">
              <a:lnSpc>
                <a:spcPct val="90000"/>
              </a:lnSpc>
            </a:pPr>
            <a:r>
              <a:rPr lang="en-US" sz="2400" b="1" dirty="0"/>
              <a:t>Claudson Bornstein: </a:t>
            </a:r>
            <a:r>
              <a:rPr lang="en-US" sz="2400" dirty="0"/>
              <a:t>AI is the science of common sense. </a:t>
            </a:r>
          </a:p>
          <a:p>
            <a:pPr algn="l" rtl="0">
              <a:lnSpc>
                <a:spcPct val="90000"/>
              </a:lnSpc>
            </a:pPr>
            <a:endParaRPr lang="en-US" sz="2400" b="1" dirty="0"/>
          </a:p>
          <a:p>
            <a:pPr algn="l" rtl="0">
              <a:lnSpc>
                <a:spcPct val="90000"/>
              </a:lnSpc>
            </a:pPr>
            <a:r>
              <a:rPr lang="en-US" sz="2400" b="1" dirty="0"/>
              <a:t>Douglas Baker:</a:t>
            </a:r>
            <a:r>
              <a:rPr lang="en-US" sz="2400" dirty="0"/>
              <a:t> AI is the attempt to make computers do what people think computers cannot do. </a:t>
            </a:r>
          </a:p>
          <a:p>
            <a:pPr algn="l" rtl="0">
              <a:lnSpc>
                <a:spcPct val="90000"/>
              </a:lnSpc>
            </a:pPr>
            <a:endParaRPr lang="en-US" sz="2400" b="1" dirty="0"/>
          </a:p>
          <a:p>
            <a:pPr algn="l" rtl="0">
              <a:lnSpc>
                <a:spcPct val="90000"/>
              </a:lnSpc>
            </a:pPr>
            <a:r>
              <a:rPr lang="en-US" sz="2400" b="1" dirty="0"/>
              <a:t>Astro Teller:</a:t>
            </a:r>
            <a:r>
              <a:rPr lang="en-US" sz="2400" dirty="0"/>
              <a:t> AI is the attempt to make computers do what they do in the movies. </a:t>
            </a:r>
          </a:p>
        </p:txBody>
      </p:sp>
      <p:sp>
        <p:nvSpPr>
          <p:cNvPr id="5" name="Slide Number Placeholder 5"/>
          <p:cNvSpPr>
            <a:spLocks noGrp="1"/>
          </p:cNvSpPr>
          <p:nvPr>
            <p:ph type="sldNum" sz="quarter" idx="12"/>
          </p:nvPr>
        </p:nvSpPr>
        <p:spPr/>
        <p:txBody>
          <a:bodyPr/>
          <a:lstStyle/>
          <a:p>
            <a:fld id="{AEC8BA2E-31AE-48B5-9381-A3ED402CEB5A}" type="slidenum">
              <a:rPr lang="he-IL"/>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586" y="1348501"/>
            <a:ext cx="2741414" cy="517449"/>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4" dirty="0"/>
              <a:t>Need</a:t>
            </a:r>
            <a:r>
              <a:rPr sz="3300" spc="-30" dirty="0"/>
              <a:t> for </a:t>
            </a:r>
            <a:r>
              <a:rPr sz="3300" spc="-8" dirty="0"/>
              <a:t>AI</a:t>
            </a:r>
            <a:endParaRPr sz="3300" dirty="0"/>
          </a:p>
        </p:txBody>
      </p:sp>
      <p:sp>
        <p:nvSpPr>
          <p:cNvPr id="3" name="object 3"/>
          <p:cNvSpPr txBox="1"/>
          <p:nvPr/>
        </p:nvSpPr>
        <p:spPr>
          <a:xfrm>
            <a:off x="687586" y="2213135"/>
            <a:ext cx="7607141" cy="2266646"/>
          </a:xfrm>
          <a:prstGeom prst="rect">
            <a:avLst/>
          </a:prstGeom>
        </p:spPr>
        <p:txBody>
          <a:bodyPr vert="horz" wrap="square" lIns="0" tIns="9525" rIns="0" bIns="0" rtlCol="0">
            <a:spAutoFit/>
          </a:bodyPr>
          <a:lstStyle/>
          <a:p>
            <a:pPr marL="180499" indent="-171450">
              <a:spcBef>
                <a:spcPts val="75"/>
              </a:spcBef>
              <a:buFont typeface="Arial MT"/>
              <a:buChar char="•"/>
              <a:tabLst>
                <a:tab pos="180975" algn="l"/>
              </a:tabLst>
            </a:pPr>
            <a:r>
              <a:rPr sz="3000" spc="-4" dirty="0">
                <a:latin typeface="Calibri"/>
                <a:cs typeface="Calibri"/>
              </a:rPr>
              <a:t>There</a:t>
            </a:r>
            <a:r>
              <a:rPr sz="3000" dirty="0">
                <a:latin typeface="Calibri"/>
                <a:cs typeface="Calibri"/>
              </a:rPr>
              <a:t> </a:t>
            </a:r>
            <a:r>
              <a:rPr sz="3000" spc="-4" dirty="0">
                <a:latin typeface="Calibri"/>
                <a:cs typeface="Calibri"/>
              </a:rPr>
              <a:t>are</a:t>
            </a:r>
            <a:r>
              <a:rPr sz="3000" spc="4" dirty="0">
                <a:latin typeface="Calibri"/>
                <a:cs typeface="Calibri"/>
              </a:rPr>
              <a:t> </a:t>
            </a:r>
            <a:r>
              <a:rPr sz="3000" spc="-4" dirty="0">
                <a:latin typeface="Calibri"/>
                <a:cs typeface="Calibri"/>
              </a:rPr>
              <a:t>numerous reasons</a:t>
            </a:r>
            <a:r>
              <a:rPr sz="3000" dirty="0">
                <a:latin typeface="Calibri"/>
                <a:cs typeface="Calibri"/>
              </a:rPr>
              <a:t> </a:t>
            </a:r>
            <a:r>
              <a:rPr sz="3000" spc="-4" dirty="0">
                <a:latin typeface="Calibri"/>
                <a:cs typeface="Calibri"/>
              </a:rPr>
              <a:t>for us</a:t>
            </a:r>
            <a:r>
              <a:rPr sz="3000" dirty="0">
                <a:latin typeface="Calibri"/>
                <a:cs typeface="Calibri"/>
              </a:rPr>
              <a:t> </a:t>
            </a:r>
            <a:r>
              <a:rPr sz="3000" spc="-4" dirty="0">
                <a:latin typeface="Calibri"/>
                <a:cs typeface="Calibri"/>
              </a:rPr>
              <a:t>to</a:t>
            </a:r>
            <a:r>
              <a:rPr sz="3000" spc="4" dirty="0">
                <a:latin typeface="Calibri"/>
                <a:cs typeface="Calibri"/>
              </a:rPr>
              <a:t> </a:t>
            </a:r>
            <a:r>
              <a:rPr sz="3000" spc="-4" dirty="0">
                <a:latin typeface="Calibri"/>
                <a:cs typeface="Calibri"/>
              </a:rPr>
              <a:t>study AI.</a:t>
            </a:r>
            <a:endParaRPr sz="3000">
              <a:latin typeface="Calibri"/>
              <a:cs typeface="Calibri"/>
            </a:endParaRPr>
          </a:p>
          <a:p>
            <a:pPr marL="523399" lvl="1" indent="-171926">
              <a:buFont typeface="Arial MT"/>
              <a:buChar char="•"/>
              <a:tabLst>
                <a:tab pos="523875" algn="l"/>
              </a:tabLst>
            </a:pPr>
            <a:r>
              <a:rPr sz="3000" spc="-4" dirty="0">
                <a:latin typeface="Calibri"/>
                <a:cs typeface="Calibri"/>
              </a:rPr>
              <a:t>AI can learn through data</a:t>
            </a:r>
            <a:endParaRPr sz="3000">
              <a:latin typeface="Calibri"/>
              <a:cs typeface="Calibri"/>
            </a:endParaRPr>
          </a:p>
          <a:p>
            <a:pPr marL="523399" lvl="1" indent="-171926">
              <a:buFont typeface="Arial MT"/>
              <a:buChar char="•"/>
              <a:tabLst>
                <a:tab pos="523875" algn="l"/>
              </a:tabLst>
            </a:pPr>
            <a:r>
              <a:rPr sz="3000" spc="-4" dirty="0">
                <a:latin typeface="Calibri"/>
                <a:cs typeface="Calibri"/>
              </a:rPr>
              <a:t>AI</a:t>
            </a:r>
            <a:r>
              <a:rPr sz="3000" spc="-8" dirty="0">
                <a:latin typeface="Calibri"/>
                <a:cs typeface="Calibri"/>
              </a:rPr>
              <a:t> </a:t>
            </a:r>
            <a:r>
              <a:rPr sz="3000" spc="-4" dirty="0">
                <a:latin typeface="Calibri"/>
                <a:cs typeface="Calibri"/>
              </a:rPr>
              <a:t>can</a:t>
            </a:r>
            <a:r>
              <a:rPr sz="3000" spc="-8" dirty="0">
                <a:latin typeface="Calibri"/>
                <a:cs typeface="Calibri"/>
              </a:rPr>
              <a:t> </a:t>
            </a:r>
            <a:r>
              <a:rPr sz="3000" spc="-4" dirty="0">
                <a:latin typeface="Calibri"/>
                <a:cs typeface="Calibri"/>
              </a:rPr>
              <a:t>teach</a:t>
            </a:r>
            <a:r>
              <a:rPr sz="3000" spc="-8" dirty="0">
                <a:latin typeface="Calibri"/>
                <a:cs typeface="Calibri"/>
              </a:rPr>
              <a:t> </a:t>
            </a:r>
            <a:r>
              <a:rPr sz="3000" spc="-4" dirty="0">
                <a:latin typeface="Calibri"/>
                <a:cs typeface="Calibri"/>
              </a:rPr>
              <a:t>itself</a:t>
            </a:r>
            <a:endParaRPr sz="3000">
              <a:latin typeface="Calibri"/>
              <a:cs typeface="Calibri"/>
            </a:endParaRPr>
          </a:p>
          <a:p>
            <a:pPr marL="523399" marR="3810" lvl="1" indent="-171450">
              <a:lnSpc>
                <a:spcPts val="3225"/>
              </a:lnSpc>
              <a:spcBef>
                <a:spcPts val="420"/>
              </a:spcBef>
              <a:buFont typeface="Arial MT"/>
              <a:buChar char="•"/>
              <a:tabLst>
                <a:tab pos="523875" algn="l"/>
              </a:tabLst>
            </a:pPr>
            <a:r>
              <a:rPr sz="3000" spc="-4" dirty="0">
                <a:latin typeface="Calibri"/>
                <a:cs typeface="Calibri"/>
              </a:rPr>
              <a:t>AI</a:t>
            </a:r>
            <a:r>
              <a:rPr sz="3000" spc="4" dirty="0">
                <a:latin typeface="Calibri"/>
                <a:cs typeface="Calibri"/>
              </a:rPr>
              <a:t> </a:t>
            </a:r>
            <a:r>
              <a:rPr sz="3000" spc="-4" dirty="0">
                <a:latin typeface="Calibri"/>
                <a:cs typeface="Calibri"/>
              </a:rPr>
              <a:t>can</a:t>
            </a:r>
            <a:r>
              <a:rPr sz="3000" spc="8" dirty="0">
                <a:latin typeface="Calibri"/>
                <a:cs typeface="Calibri"/>
              </a:rPr>
              <a:t> </a:t>
            </a:r>
            <a:r>
              <a:rPr sz="3000" spc="-4" dirty="0">
                <a:latin typeface="Calibri"/>
                <a:cs typeface="Calibri"/>
              </a:rPr>
              <a:t>help</a:t>
            </a:r>
            <a:r>
              <a:rPr sz="3000" spc="8" dirty="0">
                <a:latin typeface="Calibri"/>
                <a:cs typeface="Calibri"/>
              </a:rPr>
              <a:t> </a:t>
            </a:r>
            <a:r>
              <a:rPr sz="3000" spc="-4" dirty="0">
                <a:latin typeface="Calibri"/>
                <a:cs typeface="Calibri"/>
              </a:rPr>
              <a:t>us</a:t>
            </a:r>
            <a:r>
              <a:rPr sz="3000" spc="4" dirty="0">
                <a:latin typeface="Calibri"/>
                <a:cs typeface="Calibri"/>
              </a:rPr>
              <a:t> </a:t>
            </a:r>
            <a:r>
              <a:rPr sz="3000" spc="-4" dirty="0">
                <a:latin typeface="Calibri"/>
                <a:cs typeface="Calibri"/>
              </a:rPr>
              <a:t>understand</a:t>
            </a:r>
            <a:r>
              <a:rPr sz="3000" spc="8" dirty="0">
                <a:latin typeface="Calibri"/>
                <a:cs typeface="Calibri"/>
              </a:rPr>
              <a:t> </a:t>
            </a:r>
            <a:r>
              <a:rPr sz="3000" spc="-4" dirty="0">
                <a:latin typeface="Calibri"/>
                <a:cs typeface="Calibri"/>
              </a:rPr>
              <a:t>what</a:t>
            </a:r>
            <a:r>
              <a:rPr sz="3000" spc="8" dirty="0">
                <a:latin typeface="Calibri"/>
                <a:cs typeface="Calibri"/>
              </a:rPr>
              <a:t> </a:t>
            </a:r>
            <a:r>
              <a:rPr sz="3000" spc="-4" dirty="0">
                <a:latin typeface="Calibri"/>
                <a:cs typeface="Calibri"/>
              </a:rPr>
              <a:t>“intelligence” </a:t>
            </a:r>
            <a:r>
              <a:rPr sz="3000" spc="-668" dirty="0">
                <a:latin typeface="Calibri"/>
                <a:cs typeface="Calibri"/>
              </a:rPr>
              <a:t> </a:t>
            </a:r>
            <a:r>
              <a:rPr sz="3000" spc="-4" dirty="0">
                <a:latin typeface="Calibri"/>
                <a:cs typeface="Calibri"/>
              </a:rPr>
              <a:t>means</a:t>
            </a:r>
            <a:endParaRPr sz="3000">
              <a:latin typeface="Calibri"/>
              <a:cs typeface="Calibri"/>
            </a:endParaRPr>
          </a:p>
        </p:txBody>
      </p:sp>
    </p:spTree>
    <p:extLst>
      <p:ext uri="{BB962C8B-B14F-4D97-AF65-F5344CB8AC3E}">
        <p14:creationId xmlns:p14="http://schemas.microsoft.com/office/powerpoint/2010/main" val="3309336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586" y="1348501"/>
            <a:ext cx="5179814" cy="517449"/>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11" dirty="0"/>
              <a:t>What</a:t>
            </a:r>
            <a:r>
              <a:rPr sz="3300" spc="-26" dirty="0"/>
              <a:t> </a:t>
            </a:r>
            <a:r>
              <a:rPr sz="3300" spc="-4" dirty="0"/>
              <a:t>is</a:t>
            </a:r>
            <a:r>
              <a:rPr sz="3300" spc="-23" dirty="0"/>
              <a:t> </a:t>
            </a:r>
            <a:r>
              <a:rPr sz="3300" spc="-11" dirty="0"/>
              <a:t>Intelligence?</a:t>
            </a:r>
            <a:endParaRPr sz="3300" dirty="0"/>
          </a:p>
        </p:txBody>
      </p:sp>
      <p:sp>
        <p:nvSpPr>
          <p:cNvPr id="3" name="object 3"/>
          <p:cNvSpPr txBox="1"/>
          <p:nvPr/>
        </p:nvSpPr>
        <p:spPr>
          <a:xfrm>
            <a:off x="687586" y="2175034"/>
            <a:ext cx="7296626" cy="3138680"/>
          </a:xfrm>
          <a:prstGeom prst="rect">
            <a:avLst/>
          </a:prstGeom>
        </p:spPr>
        <p:txBody>
          <a:bodyPr vert="horz" wrap="square" lIns="0" tIns="9525" rIns="0" bIns="0" rtlCol="0">
            <a:spAutoFit/>
          </a:bodyPr>
          <a:lstStyle/>
          <a:p>
            <a:pPr marL="171450" marR="3238976" indent="-171450" algn="r">
              <a:lnSpc>
                <a:spcPts val="3442"/>
              </a:lnSpc>
              <a:spcBef>
                <a:spcPts val="75"/>
              </a:spcBef>
              <a:buFont typeface="Arial MT"/>
              <a:buChar char="•"/>
              <a:tabLst>
                <a:tab pos="171450" algn="l"/>
              </a:tabLst>
            </a:pPr>
            <a:r>
              <a:rPr sz="3000" spc="-4" dirty="0">
                <a:latin typeface="Calibri"/>
                <a:cs typeface="Calibri"/>
              </a:rPr>
              <a:t>The</a:t>
            </a:r>
            <a:r>
              <a:rPr sz="3000" dirty="0">
                <a:latin typeface="Calibri"/>
                <a:cs typeface="Calibri"/>
              </a:rPr>
              <a:t> </a:t>
            </a:r>
            <a:r>
              <a:rPr sz="3000" spc="-4" dirty="0">
                <a:latin typeface="Calibri"/>
                <a:cs typeface="Calibri"/>
              </a:rPr>
              <a:t>ability</a:t>
            </a:r>
            <a:r>
              <a:rPr sz="3000" dirty="0">
                <a:latin typeface="Calibri"/>
                <a:cs typeface="Calibri"/>
              </a:rPr>
              <a:t> </a:t>
            </a:r>
            <a:r>
              <a:rPr sz="3000" spc="-4" dirty="0">
                <a:latin typeface="Calibri"/>
                <a:cs typeface="Calibri"/>
              </a:rPr>
              <a:t>of</a:t>
            </a:r>
            <a:r>
              <a:rPr sz="3000" spc="4" dirty="0">
                <a:latin typeface="Calibri"/>
                <a:cs typeface="Calibri"/>
              </a:rPr>
              <a:t> </a:t>
            </a:r>
            <a:r>
              <a:rPr sz="3000" spc="-4" dirty="0">
                <a:latin typeface="Calibri"/>
                <a:cs typeface="Calibri"/>
              </a:rPr>
              <a:t>a</a:t>
            </a:r>
            <a:r>
              <a:rPr sz="3000" spc="4" dirty="0">
                <a:latin typeface="Calibri"/>
                <a:cs typeface="Calibri"/>
              </a:rPr>
              <a:t> </a:t>
            </a:r>
            <a:r>
              <a:rPr sz="3000" spc="-4" dirty="0">
                <a:latin typeface="Calibri"/>
                <a:cs typeface="Calibri"/>
              </a:rPr>
              <a:t>system</a:t>
            </a:r>
            <a:r>
              <a:rPr sz="3000" dirty="0">
                <a:latin typeface="Calibri"/>
                <a:cs typeface="Calibri"/>
              </a:rPr>
              <a:t> </a:t>
            </a:r>
            <a:r>
              <a:rPr sz="3000" spc="-4" dirty="0">
                <a:latin typeface="Calibri"/>
                <a:cs typeface="Calibri"/>
              </a:rPr>
              <a:t>to</a:t>
            </a:r>
            <a:endParaRPr sz="3000" dirty="0">
              <a:latin typeface="Calibri"/>
              <a:cs typeface="Calibri"/>
            </a:endParaRPr>
          </a:p>
          <a:p>
            <a:pPr marL="171450" marR="3154680" lvl="1" indent="-171450" algn="r">
              <a:lnSpc>
                <a:spcPts val="2925"/>
              </a:lnSpc>
              <a:buFont typeface="Arial MT"/>
              <a:buChar char="•"/>
              <a:tabLst>
                <a:tab pos="171450" algn="l"/>
              </a:tabLst>
            </a:pPr>
            <a:r>
              <a:rPr sz="2700" spc="-4" dirty="0">
                <a:latin typeface="Calibri"/>
                <a:cs typeface="Calibri"/>
              </a:rPr>
              <a:t>Perceive</a:t>
            </a:r>
            <a:r>
              <a:rPr sz="2700" spc="8" dirty="0">
                <a:latin typeface="Calibri"/>
                <a:cs typeface="Calibri"/>
              </a:rPr>
              <a:t> </a:t>
            </a:r>
            <a:r>
              <a:rPr sz="2700" spc="-4" dirty="0">
                <a:latin typeface="Calibri"/>
                <a:cs typeface="Calibri"/>
              </a:rPr>
              <a:t>the</a:t>
            </a:r>
            <a:r>
              <a:rPr sz="2700" spc="11" dirty="0">
                <a:latin typeface="Calibri"/>
                <a:cs typeface="Calibri"/>
              </a:rPr>
              <a:t> </a:t>
            </a:r>
            <a:r>
              <a:rPr sz="2700" spc="-4" dirty="0">
                <a:latin typeface="Calibri"/>
                <a:cs typeface="Calibri"/>
              </a:rPr>
              <a:t>environment</a:t>
            </a:r>
            <a:endParaRPr sz="2700" dirty="0">
              <a:latin typeface="Calibri"/>
              <a:cs typeface="Calibri"/>
            </a:endParaRPr>
          </a:p>
          <a:p>
            <a:pPr marL="523399" lvl="1" indent="-171926">
              <a:lnSpc>
                <a:spcPts val="2963"/>
              </a:lnSpc>
              <a:buFont typeface="Arial MT"/>
              <a:buChar char="•"/>
              <a:tabLst>
                <a:tab pos="523875" algn="l"/>
              </a:tabLst>
            </a:pPr>
            <a:r>
              <a:rPr sz="2700" spc="-4" dirty="0">
                <a:latin typeface="Calibri"/>
                <a:cs typeface="Calibri"/>
              </a:rPr>
              <a:t>Calculate &amp;</a:t>
            </a:r>
            <a:r>
              <a:rPr sz="2700" dirty="0">
                <a:latin typeface="Calibri"/>
                <a:cs typeface="Calibri"/>
              </a:rPr>
              <a:t> </a:t>
            </a:r>
            <a:r>
              <a:rPr sz="2700" spc="-4" dirty="0">
                <a:latin typeface="Calibri"/>
                <a:cs typeface="Calibri"/>
              </a:rPr>
              <a:t>reason</a:t>
            </a:r>
            <a:r>
              <a:rPr sz="2700" dirty="0">
                <a:latin typeface="Calibri"/>
                <a:cs typeface="Calibri"/>
              </a:rPr>
              <a:t> </a:t>
            </a:r>
            <a:r>
              <a:rPr sz="2700" spc="-4" dirty="0">
                <a:latin typeface="Calibri"/>
                <a:cs typeface="Calibri"/>
              </a:rPr>
              <a:t>from</a:t>
            </a:r>
            <a:r>
              <a:rPr sz="2700" dirty="0">
                <a:latin typeface="Calibri"/>
                <a:cs typeface="Calibri"/>
              </a:rPr>
              <a:t> </a:t>
            </a:r>
            <a:r>
              <a:rPr sz="2700" spc="-4" dirty="0">
                <a:latin typeface="Calibri"/>
                <a:cs typeface="Calibri"/>
              </a:rPr>
              <a:t>the</a:t>
            </a:r>
            <a:r>
              <a:rPr sz="2700" spc="4" dirty="0">
                <a:latin typeface="Calibri"/>
                <a:cs typeface="Calibri"/>
              </a:rPr>
              <a:t> </a:t>
            </a:r>
            <a:r>
              <a:rPr sz="2700" spc="-4" dirty="0">
                <a:latin typeface="Calibri"/>
                <a:cs typeface="Calibri"/>
              </a:rPr>
              <a:t>percepts</a:t>
            </a:r>
            <a:endParaRPr sz="2700" dirty="0">
              <a:latin typeface="Calibri"/>
              <a:cs typeface="Calibri"/>
            </a:endParaRPr>
          </a:p>
          <a:p>
            <a:pPr marL="523399" lvl="1" indent="-171926">
              <a:lnSpc>
                <a:spcPts val="3000"/>
              </a:lnSpc>
              <a:buFont typeface="Arial MT"/>
              <a:buChar char="•"/>
              <a:tabLst>
                <a:tab pos="523875" algn="l"/>
              </a:tabLst>
            </a:pPr>
            <a:r>
              <a:rPr sz="2700" spc="-4" dirty="0">
                <a:latin typeface="Calibri"/>
                <a:cs typeface="Calibri"/>
              </a:rPr>
              <a:t>Learn</a:t>
            </a:r>
            <a:r>
              <a:rPr sz="2700" spc="-8" dirty="0">
                <a:latin typeface="Calibri"/>
                <a:cs typeface="Calibri"/>
              </a:rPr>
              <a:t> </a:t>
            </a:r>
            <a:r>
              <a:rPr sz="2700" spc="-4" dirty="0">
                <a:latin typeface="Calibri"/>
                <a:cs typeface="Calibri"/>
              </a:rPr>
              <a:t>from</a:t>
            </a:r>
            <a:r>
              <a:rPr sz="2700" spc="-11" dirty="0">
                <a:latin typeface="Calibri"/>
                <a:cs typeface="Calibri"/>
              </a:rPr>
              <a:t> </a:t>
            </a:r>
            <a:r>
              <a:rPr sz="2700" spc="-4" dirty="0">
                <a:latin typeface="Calibri"/>
                <a:cs typeface="Calibri"/>
              </a:rPr>
              <a:t>experience</a:t>
            </a:r>
            <a:endParaRPr sz="2700" dirty="0">
              <a:latin typeface="Calibri"/>
              <a:cs typeface="Calibri"/>
            </a:endParaRPr>
          </a:p>
          <a:p>
            <a:pPr marL="523399" lvl="1" indent="-171926">
              <a:lnSpc>
                <a:spcPts val="2963"/>
              </a:lnSpc>
              <a:buFont typeface="Arial MT"/>
              <a:buChar char="•"/>
              <a:tabLst>
                <a:tab pos="523875" algn="l"/>
              </a:tabLst>
            </a:pPr>
            <a:r>
              <a:rPr sz="2700" spc="-4" dirty="0">
                <a:latin typeface="Calibri"/>
                <a:cs typeface="Calibri"/>
              </a:rPr>
              <a:t>Store and retrieve</a:t>
            </a:r>
            <a:r>
              <a:rPr sz="2700" dirty="0">
                <a:latin typeface="Calibri"/>
                <a:cs typeface="Calibri"/>
              </a:rPr>
              <a:t> </a:t>
            </a:r>
            <a:r>
              <a:rPr sz="2700" spc="-4" dirty="0">
                <a:latin typeface="Calibri"/>
                <a:cs typeface="Calibri"/>
              </a:rPr>
              <a:t>information from memory</a:t>
            </a:r>
            <a:endParaRPr sz="2700" dirty="0">
              <a:latin typeface="Calibri"/>
              <a:cs typeface="Calibri"/>
            </a:endParaRPr>
          </a:p>
          <a:p>
            <a:pPr marL="523399" lvl="1" indent="-171926">
              <a:lnSpc>
                <a:spcPts val="2963"/>
              </a:lnSpc>
              <a:buFont typeface="Arial MT"/>
              <a:buChar char="•"/>
              <a:tabLst>
                <a:tab pos="523875" algn="l"/>
              </a:tabLst>
            </a:pPr>
            <a:r>
              <a:rPr sz="2700" spc="-4" dirty="0">
                <a:latin typeface="Calibri"/>
                <a:cs typeface="Calibri"/>
              </a:rPr>
              <a:t>Solve</a:t>
            </a:r>
            <a:r>
              <a:rPr sz="2700" dirty="0">
                <a:latin typeface="Calibri"/>
                <a:cs typeface="Calibri"/>
              </a:rPr>
              <a:t> </a:t>
            </a:r>
            <a:r>
              <a:rPr sz="2700" spc="-4" dirty="0">
                <a:latin typeface="Calibri"/>
                <a:cs typeface="Calibri"/>
              </a:rPr>
              <a:t>problems,</a:t>
            </a:r>
            <a:r>
              <a:rPr sz="2700" dirty="0">
                <a:latin typeface="Calibri"/>
                <a:cs typeface="Calibri"/>
              </a:rPr>
              <a:t> </a:t>
            </a:r>
            <a:r>
              <a:rPr sz="2700" spc="-4" dirty="0">
                <a:latin typeface="Calibri"/>
                <a:cs typeface="Calibri"/>
              </a:rPr>
              <a:t>comprehend</a:t>
            </a:r>
            <a:r>
              <a:rPr sz="2700" spc="4" dirty="0">
                <a:latin typeface="Calibri"/>
                <a:cs typeface="Calibri"/>
              </a:rPr>
              <a:t> </a:t>
            </a:r>
            <a:r>
              <a:rPr sz="2700" spc="-4" dirty="0">
                <a:latin typeface="Calibri"/>
                <a:cs typeface="Calibri"/>
              </a:rPr>
              <a:t>complex</a:t>
            </a:r>
            <a:r>
              <a:rPr sz="2700" spc="4" dirty="0">
                <a:latin typeface="Calibri"/>
                <a:cs typeface="Calibri"/>
              </a:rPr>
              <a:t> </a:t>
            </a:r>
            <a:r>
              <a:rPr sz="2700" spc="-4" dirty="0">
                <a:latin typeface="Calibri"/>
                <a:cs typeface="Calibri"/>
              </a:rPr>
              <a:t>ideas</a:t>
            </a:r>
            <a:endParaRPr sz="2700" dirty="0">
              <a:latin typeface="Calibri"/>
              <a:cs typeface="Calibri"/>
            </a:endParaRPr>
          </a:p>
          <a:p>
            <a:pPr marL="523399" lvl="1" indent="-171926">
              <a:lnSpc>
                <a:spcPts val="2963"/>
              </a:lnSpc>
              <a:buFont typeface="Arial MT"/>
              <a:buChar char="•"/>
              <a:tabLst>
                <a:tab pos="523875" algn="l"/>
              </a:tabLst>
            </a:pPr>
            <a:r>
              <a:rPr sz="2700" spc="-4" dirty="0">
                <a:latin typeface="Calibri"/>
                <a:cs typeface="Calibri"/>
              </a:rPr>
              <a:t>Use</a:t>
            </a:r>
            <a:r>
              <a:rPr sz="2700" dirty="0">
                <a:latin typeface="Calibri"/>
                <a:cs typeface="Calibri"/>
              </a:rPr>
              <a:t> </a:t>
            </a:r>
            <a:r>
              <a:rPr sz="2700" spc="-4" dirty="0">
                <a:latin typeface="Calibri"/>
                <a:cs typeface="Calibri"/>
              </a:rPr>
              <a:t>natural</a:t>
            </a:r>
            <a:r>
              <a:rPr sz="2700" dirty="0">
                <a:latin typeface="Calibri"/>
                <a:cs typeface="Calibri"/>
              </a:rPr>
              <a:t> </a:t>
            </a:r>
            <a:r>
              <a:rPr sz="2700" spc="-4" dirty="0">
                <a:latin typeface="Calibri"/>
                <a:cs typeface="Calibri"/>
              </a:rPr>
              <a:t>language</a:t>
            </a:r>
            <a:r>
              <a:rPr sz="2700" spc="4" dirty="0">
                <a:latin typeface="Calibri"/>
                <a:cs typeface="Calibri"/>
              </a:rPr>
              <a:t> </a:t>
            </a:r>
            <a:r>
              <a:rPr sz="2700" spc="-4" dirty="0">
                <a:latin typeface="Calibri"/>
                <a:cs typeface="Calibri"/>
              </a:rPr>
              <a:t>ﬂuently</a:t>
            </a:r>
            <a:endParaRPr sz="2700" dirty="0">
              <a:latin typeface="Calibri"/>
              <a:cs typeface="Calibri"/>
            </a:endParaRPr>
          </a:p>
          <a:p>
            <a:pPr marL="523399" lvl="1" indent="-171926">
              <a:lnSpc>
                <a:spcPts val="3083"/>
              </a:lnSpc>
              <a:buFont typeface="Arial MT"/>
              <a:buChar char="•"/>
              <a:tabLst>
                <a:tab pos="523875" algn="l"/>
              </a:tabLst>
            </a:pPr>
            <a:r>
              <a:rPr sz="2700" spc="-4" dirty="0">
                <a:latin typeface="Calibri"/>
                <a:cs typeface="Calibri"/>
              </a:rPr>
              <a:t>Classify,</a:t>
            </a:r>
            <a:r>
              <a:rPr sz="2700" dirty="0">
                <a:latin typeface="Calibri"/>
                <a:cs typeface="Calibri"/>
              </a:rPr>
              <a:t> </a:t>
            </a:r>
            <a:r>
              <a:rPr sz="2700" spc="-4" dirty="0">
                <a:latin typeface="Calibri"/>
                <a:cs typeface="Calibri"/>
              </a:rPr>
              <a:t>generalize,</a:t>
            </a:r>
            <a:r>
              <a:rPr sz="2700" spc="4" dirty="0">
                <a:latin typeface="Calibri"/>
                <a:cs typeface="Calibri"/>
              </a:rPr>
              <a:t> </a:t>
            </a:r>
            <a:r>
              <a:rPr sz="2700" spc="-4" dirty="0">
                <a:latin typeface="Calibri"/>
                <a:cs typeface="Calibri"/>
              </a:rPr>
              <a:t>and</a:t>
            </a:r>
            <a:r>
              <a:rPr sz="2700" spc="8" dirty="0">
                <a:latin typeface="Calibri"/>
                <a:cs typeface="Calibri"/>
              </a:rPr>
              <a:t> </a:t>
            </a:r>
            <a:r>
              <a:rPr sz="2700" spc="-4" dirty="0">
                <a:latin typeface="Calibri"/>
                <a:cs typeface="Calibri"/>
              </a:rPr>
              <a:t>adapt</a:t>
            </a:r>
            <a:r>
              <a:rPr sz="2700" spc="8" dirty="0">
                <a:latin typeface="Calibri"/>
                <a:cs typeface="Calibri"/>
              </a:rPr>
              <a:t> </a:t>
            </a:r>
            <a:r>
              <a:rPr sz="2700" spc="-4" dirty="0">
                <a:latin typeface="Calibri"/>
                <a:cs typeface="Calibri"/>
              </a:rPr>
              <a:t>to</a:t>
            </a:r>
            <a:r>
              <a:rPr sz="2700" spc="8" dirty="0">
                <a:latin typeface="Calibri"/>
                <a:cs typeface="Calibri"/>
              </a:rPr>
              <a:t> </a:t>
            </a:r>
            <a:r>
              <a:rPr sz="2700" spc="-4" dirty="0">
                <a:latin typeface="Calibri"/>
                <a:cs typeface="Calibri"/>
              </a:rPr>
              <a:t>new</a:t>
            </a:r>
            <a:r>
              <a:rPr sz="2700" spc="4" dirty="0">
                <a:latin typeface="Calibri"/>
                <a:cs typeface="Calibri"/>
              </a:rPr>
              <a:t> </a:t>
            </a:r>
            <a:r>
              <a:rPr sz="2700" spc="-4" dirty="0">
                <a:latin typeface="Calibri"/>
                <a:cs typeface="Calibri"/>
              </a:rPr>
              <a:t>situations.</a:t>
            </a:r>
            <a:endParaRPr sz="2700" dirty="0">
              <a:latin typeface="Calibri"/>
              <a:cs typeface="Calibri"/>
            </a:endParaRPr>
          </a:p>
        </p:txBody>
      </p:sp>
    </p:spTree>
    <p:extLst>
      <p:ext uri="{BB962C8B-B14F-4D97-AF65-F5344CB8AC3E}">
        <p14:creationId xmlns:p14="http://schemas.microsoft.com/office/powerpoint/2010/main" val="444659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586" y="1348501"/>
            <a:ext cx="4494014" cy="517449"/>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38" dirty="0"/>
              <a:t>Types</a:t>
            </a:r>
            <a:r>
              <a:rPr sz="3300" spc="-23" dirty="0"/>
              <a:t> </a:t>
            </a:r>
            <a:r>
              <a:rPr sz="3300" spc="-4" dirty="0"/>
              <a:t>of</a:t>
            </a:r>
            <a:r>
              <a:rPr sz="3300" spc="-23" dirty="0"/>
              <a:t> </a:t>
            </a:r>
            <a:r>
              <a:rPr sz="3300" spc="-11" dirty="0"/>
              <a:t>Intelligence</a:t>
            </a:r>
            <a:endParaRPr sz="3300" dirty="0"/>
          </a:p>
        </p:txBody>
      </p:sp>
      <p:sp>
        <p:nvSpPr>
          <p:cNvPr id="3" name="object 3"/>
          <p:cNvSpPr txBox="1"/>
          <p:nvPr/>
        </p:nvSpPr>
        <p:spPr>
          <a:xfrm>
            <a:off x="687586" y="2165510"/>
            <a:ext cx="5394960" cy="3097002"/>
          </a:xfrm>
          <a:prstGeom prst="rect">
            <a:avLst/>
          </a:prstGeom>
        </p:spPr>
        <p:txBody>
          <a:bodyPr vert="horz" wrap="square" lIns="0" tIns="57150" rIns="0" bIns="0" rtlCol="0">
            <a:spAutoFit/>
          </a:bodyPr>
          <a:lstStyle/>
          <a:p>
            <a:pPr marL="180499" indent="-171450">
              <a:spcBef>
                <a:spcPts val="450"/>
              </a:spcBef>
              <a:buFont typeface="Arial MT"/>
              <a:buChar char="•"/>
              <a:tabLst>
                <a:tab pos="180975" algn="l"/>
              </a:tabLst>
            </a:pPr>
            <a:r>
              <a:rPr sz="3000" spc="-4" dirty="0">
                <a:latin typeface="Calibri"/>
                <a:cs typeface="Calibri"/>
              </a:rPr>
              <a:t>Linguistic</a:t>
            </a:r>
            <a:r>
              <a:rPr sz="3000" spc="-15" dirty="0">
                <a:latin typeface="Calibri"/>
                <a:cs typeface="Calibri"/>
              </a:rPr>
              <a:t> </a:t>
            </a:r>
            <a:r>
              <a:rPr sz="3000" spc="-4" dirty="0">
                <a:latin typeface="Calibri"/>
                <a:cs typeface="Calibri"/>
              </a:rPr>
              <a:t>Intelligence</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Musical</a:t>
            </a:r>
            <a:r>
              <a:rPr sz="3000" spc="-8" dirty="0">
                <a:latin typeface="Calibri"/>
                <a:cs typeface="Calibri"/>
              </a:rPr>
              <a:t> </a:t>
            </a:r>
            <a:r>
              <a:rPr sz="3000" spc="-4" dirty="0">
                <a:latin typeface="Calibri"/>
                <a:cs typeface="Calibri"/>
              </a:rPr>
              <a:t>Intelligence</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Logical-Mathematical</a:t>
            </a:r>
            <a:r>
              <a:rPr sz="3000" spc="4" dirty="0">
                <a:latin typeface="Calibri"/>
                <a:cs typeface="Calibri"/>
              </a:rPr>
              <a:t> </a:t>
            </a:r>
            <a:r>
              <a:rPr sz="3000" spc="-4" dirty="0">
                <a:latin typeface="Calibri"/>
                <a:cs typeface="Calibri"/>
              </a:rPr>
              <a:t>intelligence</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Spatial</a:t>
            </a:r>
            <a:r>
              <a:rPr sz="3000" spc="-15" dirty="0">
                <a:latin typeface="Calibri"/>
                <a:cs typeface="Calibri"/>
              </a:rPr>
              <a:t> </a:t>
            </a:r>
            <a:r>
              <a:rPr sz="3000" spc="-4" dirty="0">
                <a:latin typeface="Calibri"/>
                <a:cs typeface="Calibri"/>
              </a:rPr>
              <a:t>intelligence</a:t>
            </a:r>
            <a:endParaRPr sz="3000">
              <a:latin typeface="Calibri"/>
              <a:cs typeface="Calibri"/>
            </a:endParaRPr>
          </a:p>
          <a:p>
            <a:pPr marL="180499" indent="-171450">
              <a:spcBef>
                <a:spcPts val="375"/>
              </a:spcBef>
              <a:buFont typeface="Arial MT"/>
              <a:buChar char="•"/>
              <a:tabLst>
                <a:tab pos="180975" algn="l"/>
              </a:tabLst>
            </a:pPr>
            <a:r>
              <a:rPr sz="3000" spc="-19" dirty="0">
                <a:latin typeface="Calibri"/>
                <a:cs typeface="Calibri"/>
              </a:rPr>
              <a:t>Soft</a:t>
            </a:r>
            <a:r>
              <a:rPr sz="3000" spc="-34" dirty="0">
                <a:latin typeface="Calibri"/>
                <a:cs typeface="Calibri"/>
              </a:rPr>
              <a:t> </a:t>
            </a:r>
            <a:r>
              <a:rPr sz="3000" spc="-4" dirty="0">
                <a:latin typeface="Calibri"/>
                <a:cs typeface="Calibri"/>
              </a:rPr>
              <a:t>skills</a:t>
            </a:r>
            <a:endParaRPr sz="3000">
              <a:latin typeface="Calibri"/>
              <a:cs typeface="Calibri"/>
            </a:endParaRPr>
          </a:p>
          <a:p>
            <a:pPr marL="180499" indent="-171450">
              <a:spcBef>
                <a:spcPts val="450"/>
              </a:spcBef>
              <a:buFont typeface="Arial MT"/>
              <a:buChar char="•"/>
              <a:tabLst>
                <a:tab pos="180975" algn="l"/>
              </a:tabLst>
            </a:pPr>
            <a:r>
              <a:rPr sz="3000" spc="-4" dirty="0">
                <a:latin typeface="Calibri"/>
                <a:cs typeface="Calibri"/>
              </a:rPr>
              <a:t>etc</a:t>
            </a:r>
            <a:endParaRPr sz="3000">
              <a:latin typeface="Calibri"/>
              <a:cs typeface="Calibri"/>
            </a:endParaRPr>
          </a:p>
        </p:txBody>
      </p:sp>
    </p:spTree>
    <p:extLst>
      <p:ext uri="{BB962C8B-B14F-4D97-AF65-F5344CB8AC3E}">
        <p14:creationId xmlns:p14="http://schemas.microsoft.com/office/powerpoint/2010/main" val="33230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9ECD0C-244E-295A-57A3-1218F452F9FD}"/>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C0ABFFCE-4B7B-79E1-5E31-CF7E0676BA37}"/>
              </a:ext>
            </a:extLst>
          </p:cNvPr>
          <p:cNvSpPr>
            <a:spLocks noGrp="1"/>
          </p:cNvSpPr>
          <p:nvPr>
            <p:ph type="ftr" sz="quarter" idx="11"/>
          </p:nvPr>
        </p:nvSpPr>
        <p:spPr/>
        <p:txBody>
          <a:bodyPr/>
          <a:lstStyle/>
          <a:p>
            <a:r>
              <a:rPr lang="en-US"/>
              <a:t>AI: Chapter 1: Introduction</a:t>
            </a:r>
          </a:p>
        </p:txBody>
      </p:sp>
      <p:sp>
        <p:nvSpPr>
          <p:cNvPr id="5" name="TextBox 4">
            <a:extLst>
              <a:ext uri="{FF2B5EF4-FFF2-40B4-BE49-F238E27FC236}">
                <a16:creationId xmlns:a16="http://schemas.microsoft.com/office/drawing/2014/main" id="{F40BA50A-71CF-75C9-603E-68E3B5E49C40}"/>
              </a:ext>
            </a:extLst>
          </p:cNvPr>
          <p:cNvSpPr txBox="1"/>
          <p:nvPr/>
        </p:nvSpPr>
        <p:spPr>
          <a:xfrm>
            <a:off x="290512" y="0"/>
            <a:ext cx="5957888" cy="1077218"/>
          </a:xfrm>
          <a:prstGeom prst="rect">
            <a:avLst/>
          </a:prstGeom>
          <a:noFill/>
        </p:spPr>
        <p:txBody>
          <a:bodyPr wrap="square" rtlCol="0">
            <a:spAutoFit/>
          </a:bodyPr>
          <a:lstStyle/>
          <a:p>
            <a:r>
              <a:rPr lang="en-US" sz="2400" dirty="0"/>
              <a:t>Think about    </a:t>
            </a:r>
            <a:r>
              <a:rPr lang="en-US" sz="4000" dirty="0"/>
              <a:t>Before INTERNET -</a:t>
            </a:r>
          </a:p>
          <a:p>
            <a:endParaRPr lang="en-US" sz="2400" dirty="0"/>
          </a:p>
        </p:txBody>
      </p:sp>
      <p:sp>
        <p:nvSpPr>
          <p:cNvPr id="9" name="TextBox 8">
            <a:extLst>
              <a:ext uri="{FF2B5EF4-FFF2-40B4-BE49-F238E27FC236}">
                <a16:creationId xmlns:a16="http://schemas.microsoft.com/office/drawing/2014/main" id="{EAAD02CE-EA25-3BE3-D1D7-4C5CD3502CD2}"/>
              </a:ext>
            </a:extLst>
          </p:cNvPr>
          <p:cNvSpPr txBox="1"/>
          <p:nvPr/>
        </p:nvSpPr>
        <p:spPr>
          <a:xfrm>
            <a:off x="5958016" y="0"/>
            <a:ext cx="4633784" cy="707886"/>
          </a:xfrm>
          <a:prstGeom prst="rect">
            <a:avLst/>
          </a:prstGeom>
          <a:noFill/>
        </p:spPr>
        <p:txBody>
          <a:bodyPr wrap="square">
            <a:spAutoFit/>
          </a:bodyPr>
          <a:lstStyle/>
          <a:p>
            <a:r>
              <a:rPr lang="en-IN" sz="4000" dirty="0"/>
              <a:t>After INTERNET</a:t>
            </a:r>
          </a:p>
        </p:txBody>
      </p:sp>
      <p:pic>
        <p:nvPicPr>
          <p:cNvPr id="4" name="Picture 3">
            <a:extLst>
              <a:ext uri="{FF2B5EF4-FFF2-40B4-BE49-F238E27FC236}">
                <a16:creationId xmlns:a16="http://schemas.microsoft.com/office/drawing/2014/main" id="{EE9B126A-2FDD-8E38-A753-5CD0219DACE3}"/>
              </a:ext>
            </a:extLst>
          </p:cNvPr>
          <p:cNvPicPr>
            <a:picLocks noChangeAspect="1"/>
          </p:cNvPicPr>
          <p:nvPr/>
        </p:nvPicPr>
        <p:blipFill>
          <a:blip r:embed="rId2"/>
          <a:stretch>
            <a:fillRect/>
          </a:stretch>
        </p:blipFill>
        <p:spPr>
          <a:xfrm>
            <a:off x="0" y="685800"/>
            <a:ext cx="9144000" cy="6035675"/>
          </a:xfrm>
          <a:prstGeom prst="rect">
            <a:avLst/>
          </a:prstGeom>
        </p:spPr>
      </p:pic>
    </p:spTree>
    <p:extLst>
      <p:ext uri="{BB962C8B-B14F-4D97-AF65-F5344CB8AC3E}">
        <p14:creationId xmlns:p14="http://schemas.microsoft.com/office/powerpoint/2010/main" val="381333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586" y="1348501"/>
            <a:ext cx="4113014" cy="517449"/>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4" dirty="0"/>
              <a:t>Signs</a:t>
            </a:r>
            <a:r>
              <a:rPr sz="3300" spc="-11" dirty="0"/>
              <a:t> </a:t>
            </a:r>
            <a:r>
              <a:rPr sz="3300" spc="-4" dirty="0"/>
              <a:t>of</a:t>
            </a:r>
            <a:r>
              <a:rPr sz="3300" spc="-11" dirty="0"/>
              <a:t> Intelligence</a:t>
            </a:r>
            <a:endParaRPr sz="3300" dirty="0"/>
          </a:p>
        </p:txBody>
      </p:sp>
      <p:sp>
        <p:nvSpPr>
          <p:cNvPr id="3" name="object 3"/>
          <p:cNvSpPr txBox="1"/>
          <p:nvPr/>
        </p:nvSpPr>
        <p:spPr>
          <a:xfrm>
            <a:off x="687586" y="2165510"/>
            <a:ext cx="2692718" cy="2058256"/>
          </a:xfrm>
          <a:prstGeom prst="rect">
            <a:avLst/>
          </a:prstGeom>
        </p:spPr>
        <p:txBody>
          <a:bodyPr vert="horz" wrap="square" lIns="0" tIns="57150" rIns="0" bIns="0" rtlCol="0">
            <a:spAutoFit/>
          </a:bodyPr>
          <a:lstStyle/>
          <a:p>
            <a:pPr marL="180499" indent="-171450">
              <a:spcBef>
                <a:spcPts val="450"/>
              </a:spcBef>
              <a:buFont typeface="Arial MT"/>
              <a:buChar char="•"/>
              <a:tabLst>
                <a:tab pos="180975" algn="l"/>
              </a:tabLst>
            </a:pPr>
            <a:r>
              <a:rPr sz="3000" spc="-4" dirty="0">
                <a:latin typeface="Calibri"/>
                <a:cs typeface="Calibri"/>
              </a:rPr>
              <a:t>Perception</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Reasoning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Learning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Problem</a:t>
            </a:r>
            <a:r>
              <a:rPr sz="3000" spc="-26" dirty="0">
                <a:latin typeface="Calibri"/>
                <a:cs typeface="Calibri"/>
              </a:rPr>
              <a:t> </a:t>
            </a:r>
            <a:r>
              <a:rPr sz="3000" spc="-4" dirty="0">
                <a:latin typeface="Calibri"/>
                <a:cs typeface="Calibri"/>
              </a:rPr>
              <a:t>Solving</a:t>
            </a:r>
            <a:endParaRPr sz="3000">
              <a:latin typeface="Calibri"/>
              <a:cs typeface="Calibri"/>
            </a:endParaRPr>
          </a:p>
        </p:txBody>
      </p:sp>
    </p:spTree>
    <p:extLst>
      <p:ext uri="{BB962C8B-B14F-4D97-AF65-F5344CB8AC3E}">
        <p14:creationId xmlns:p14="http://schemas.microsoft.com/office/powerpoint/2010/main" val="1840659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586" y="1348501"/>
            <a:ext cx="2436614" cy="517449"/>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11" dirty="0"/>
              <a:t>Reasoning</a:t>
            </a:r>
            <a:endParaRPr sz="3300" dirty="0"/>
          </a:p>
        </p:txBody>
      </p:sp>
      <p:sp>
        <p:nvSpPr>
          <p:cNvPr id="3" name="object 3"/>
          <p:cNvSpPr txBox="1"/>
          <p:nvPr/>
        </p:nvSpPr>
        <p:spPr>
          <a:xfrm>
            <a:off x="687586" y="2180749"/>
            <a:ext cx="7547134" cy="3179653"/>
          </a:xfrm>
          <a:prstGeom prst="rect">
            <a:avLst/>
          </a:prstGeom>
        </p:spPr>
        <p:txBody>
          <a:bodyPr vert="horz" wrap="square" lIns="0" tIns="9525" rIns="0" bIns="0" rtlCol="0">
            <a:spAutoFit/>
          </a:bodyPr>
          <a:lstStyle/>
          <a:p>
            <a:pPr marL="180499" indent="-171450">
              <a:lnSpc>
                <a:spcPts val="3195"/>
              </a:lnSpc>
              <a:spcBef>
                <a:spcPts val="75"/>
              </a:spcBef>
              <a:buFont typeface="Arial MT"/>
              <a:buChar char="•"/>
              <a:tabLst>
                <a:tab pos="180975" algn="l"/>
              </a:tabLst>
            </a:pPr>
            <a:r>
              <a:rPr sz="2775" spc="-4" dirty="0">
                <a:latin typeface="Calibri"/>
                <a:cs typeface="Calibri"/>
              </a:rPr>
              <a:t>Inductive</a:t>
            </a:r>
            <a:r>
              <a:rPr sz="2775" spc="-19" dirty="0">
                <a:latin typeface="Calibri"/>
                <a:cs typeface="Calibri"/>
              </a:rPr>
              <a:t> </a:t>
            </a:r>
            <a:r>
              <a:rPr sz="2775" spc="-4" dirty="0">
                <a:latin typeface="Calibri"/>
                <a:cs typeface="Calibri"/>
              </a:rPr>
              <a:t>Reasoning</a:t>
            </a:r>
            <a:endParaRPr sz="2775">
              <a:latin typeface="Calibri"/>
              <a:cs typeface="Calibri"/>
            </a:endParaRPr>
          </a:p>
          <a:p>
            <a:pPr marL="523399" lvl="1" indent="-171926">
              <a:lnSpc>
                <a:spcPts val="2738"/>
              </a:lnSpc>
              <a:buFont typeface="Arial MT"/>
              <a:buChar char="•"/>
              <a:tabLst>
                <a:tab pos="523875" algn="l"/>
              </a:tabLst>
            </a:pPr>
            <a:r>
              <a:rPr sz="2475" spc="-4" dirty="0">
                <a:latin typeface="Calibri"/>
                <a:cs typeface="Calibri"/>
              </a:rPr>
              <a:t>Making generalizations from specific observations</a:t>
            </a:r>
            <a:endParaRPr sz="2475">
              <a:latin typeface="Calibri"/>
              <a:cs typeface="Calibri"/>
            </a:endParaRPr>
          </a:p>
          <a:p>
            <a:pPr marL="523399" marR="3810" lvl="1" indent="-171450">
              <a:lnSpc>
                <a:spcPct val="78300"/>
              </a:lnSpc>
              <a:spcBef>
                <a:spcPts val="548"/>
              </a:spcBef>
              <a:buFont typeface="Arial MT"/>
              <a:buChar char="•"/>
              <a:tabLst>
                <a:tab pos="523875" algn="l"/>
              </a:tabLst>
            </a:pPr>
            <a:r>
              <a:rPr sz="2475" spc="-4" dirty="0">
                <a:latin typeface="Calibri"/>
                <a:cs typeface="Calibri"/>
              </a:rPr>
              <a:t>Kamala</a:t>
            </a:r>
            <a:r>
              <a:rPr sz="2475" spc="4" dirty="0">
                <a:latin typeface="Calibri"/>
                <a:cs typeface="Calibri"/>
              </a:rPr>
              <a:t> </a:t>
            </a:r>
            <a:r>
              <a:rPr sz="2475" spc="-4" dirty="0">
                <a:latin typeface="Calibri"/>
                <a:cs typeface="Calibri"/>
              </a:rPr>
              <a:t>is</a:t>
            </a:r>
            <a:r>
              <a:rPr sz="2475" spc="4" dirty="0">
                <a:latin typeface="Calibri"/>
                <a:cs typeface="Calibri"/>
              </a:rPr>
              <a:t> </a:t>
            </a:r>
            <a:r>
              <a:rPr sz="2475" spc="-4" dirty="0">
                <a:latin typeface="Calibri"/>
                <a:cs typeface="Calibri"/>
              </a:rPr>
              <a:t>a</a:t>
            </a:r>
            <a:r>
              <a:rPr sz="2475" spc="4" dirty="0">
                <a:latin typeface="Calibri"/>
                <a:cs typeface="Calibri"/>
              </a:rPr>
              <a:t> </a:t>
            </a:r>
            <a:r>
              <a:rPr sz="2475" spc="-4" dirty="0">
                <a:latin typeface="Calibri"/>
                <a:cs typeface="Calibri"/>
              </a:rPr>
              <a:t>teacher.</a:t>
            </a:r>
            <a:r>
              <a:rPr sz="2475" dirty="0">
                <a:latin typeface="Calibri"/>
                <a:cs typeface="Calibri"/>
              </a:rPr>
              <a:t> </a:t>
            </a:r>
            <a:r>
              <a:rPr sz="2475" spc="-4" dirty="0">
                <a:latin typeface="Calibri"/>
                <a:cs typeface="Calibri"/>
              </a:rPr>
              <a:t>Kamala</a:t>
            </a:r>
            <a:r>
              <a:rPr sz="2475" spc="8" dirty="0">
                <a:latin typeface="Calibri"/>
                <a:cs typeface="Calibri"/>
              </a:rPr>
              <a:t> </a:t>
            </a:r>
            <a:r>
              <a:rPr sz="2475" spc="-4" dirty="0">
                <a:latin typeface="Calibri"/>
                <a:cs typeface="Calibri"/>
              </a:rPr>
              <a:t>is</a:t>
            </a:r>
            <a:r>
              <a:rPr sz="2475" dirty="0">
                <a:latin typeface="Calibri"/>
                <a:cs typeface="Calibri"/>
              </a:rPr>
              <a:t> </a:t>
            </a:r>
            <a:r>
              <a:rPr sz="2475" spc="-4" dirty="0">
                <a:latin typeface="Calibri"/>
                <a:cs typeface="Calibri"/>
              </a:rPr>
              <a:t>hardworking.</a:t>
            </a:r>
            <a:r>
              <a:rPr sz="2475" spc="4" dirty="0">
                <a:latin typeface="Calibri"/>
                <a:cs typeface="Calibri"/>
              </a:rPr>
              <a:t> </a:t>
            </a:r>
            <a:r>
              <a:rPr sz="2475" spc="-4" dirty="0">
                <a:latin typeface="Calibri"/>
                <a:cs typeface="Calibri"/>
              </a:rPr>
              <a:t>Therefore, </a:t>
            </a:r>
            <a:r>
              <a:rPr sz="2475" spc="-548" dirty="0">
                <a:latin typeface="Calibri"/>
                <a:cs typeface="Calibri"/>
              </a:rPr>
              <a:t> </a:t>
            </a:r>
            <a:r>
              <a:rPr sz="2475" spc="-4" dirty="0">
                <a:latin typeface="Calibri"/>
                <a:cs typeface="Calibri"/>
              </a:rPr>
              <a:t>all teachers are</a:t>
            </a:r>
            <a:r>
              <a:rPr sz="2475" dirty="0">
                <a:latin typeface="Calibri"/>
                <a:cs typeface="Calibri"/>
              </a:rPr>
              <a:t> </a:t>
            </a:r>
            <a:r>
              <a:rPr sz="2475" spc="-4" dirty="0">
                <a:latin typeface="Calibri"/>
                <a:cs typeface="Calibri"/>
              </a:rPr>
              <a:t>hardworking!</a:t>
            </a:r>
            <a:endParaRPr sz="2475">
              <a:latin typeface="Calibri"/>
              <a:cs typeface="Calibri"/>
            </a:endParaRPr>
          </a:p>
          <a:p>
            <a:pPr marL="180499" indent="-171450">
              <a:lnSpc>
                <a:spcPts val="3233"/>
              </a:lnSpc>
              <a:spcBef>
                <a:spcPts val="120"/>
              </a:spcBef>
              <a:buFont typeface="Arial MT"/>
              <a:buChar char="•"/>
              <a:tabLst>
                <a:tab pos="180975" algn="l"/>
              </a:tabLst>
            </a:pPr>
            <a:r>
              <a:rPr sz="2775" spc="-4" dirty="0">
                <a:latin typeface="Calibri"/>
                <a:cs typeface="Calibri"/>
              </a:rPr>
              <a:t>Deductive</a:t>
            </a:r>
            <a:r>
              <a:rPr sz="2775" spc="-23" dirty="0">
                <a:latin typeface="Calibri"/>
                <a:cs typeface="Calibri"/>
              </a:rPr>
              <a:t> </a:t>
            </a:r>
            <a:r>
              <a:rPr sz="2775" spc="-4" dirty="0">
                <a:latin typeface="Calibri"/>
                <a:cs typeface="Calibri"/>
              </a:rPr>
              <a:t>Reasoning</a:t>
            </a:r>
            <a:endParaRPr sz="2775">
              <a:latin typeface="Calibri"/>
              <a:cs typeface="Calibri"/>
            </a:endParaRPr>
          </a:p>
          <a:p>
            <a:pPr marL="523399" marR="545306" lvl="1" indent="-171450">
              <a:lnSpc>
                <a:spcPct val="78300"/>
              </a:lnSpc>
              <a:spcBef>
                <a:spcPts val="544"/>
              </a:spcBef>
              <a:buFont typeface="Arial MT"/>
              <a:buChar char="•"/>
              <a:tabLst>
                <a:tab pos="523875" algn="l"/>
              </a:tabLst>
            </a:pPr>
            <a:r>
              <a:rPr sz="2475" spc="-4" dirty="0">
                <a:latin typeface="Calibri"/>
                <a:cs typeface="Calibri"/>
              </a:rPr>
              <a:t>Start</a:t>
            </a:r>
            <a:r>
              <a:rPr sz="2475" spc="4" dirty="0">
                <a:latin typeface="Calibri"/>
                <a:cs typeface="Calibri"/>
              </a:rPr>
              <a:t> </a:t>
            </a:r>
            <a:r>
              <a:rPr sz="2475" spc="-4" dirty="0">
                <a:latin typeface="Calibri"/>
                <a:cs typeface="Calibri"/>
              </a:rPr>
              <a:t>with</a:t>
            </a:r>
            <a:r>
              <a:rPr sz="2475" spc="4" dirty="0">
                <a:latin typeface="Calibri"/>
                <a:cs typeface="Calibri"/>
              </a:rPr>
              <a:t> </a:t>
            </a:r>
            <a:r>
              <a:rPr sz="2475" spc="-4" dirty="0">
                <a:latin typeface="Calibri"/>
                <a:cs typeface="Calibri"/>
              </a:rPr>
              <a:t>a</a:t>
            </a:r>
            <a:r>
              <a:rPr sz="2475" spc="4" dirty="0">
                <a:latin typeface="Calibri"/>
                <a:cs typeface="Calibri"/>
              </a:rPr>
              <a:t> </a:t>
            </a:r>
            <a:r>
              <a:rPr sz="2475" spc="-4" dirty="0">
                <a:latin typeface="Calibri"/>
                <a:cs typeface="Calibri"/>
              </a:rPr>
              <a:t>general</a:t>
            </a:r>
            <a:r>
              <a:rPr sz="2475" spc="8" dirty="0">
                <a:latin typeface="Calibri"/>
                <a:cs typeface="Calibri"/>
              </a:rPr>
              <a:t> </a:t>
            </a:r>
            <a:r>
              <a:rPr sz="2475" spc="-4" dirty="0">
                <a:latin typeface="Calibri"/>
                <a:cs typeface="Calibri"/>
              </a:rPr>
              <a:t>statement</a:t>
            </a:r>
            <a:r>
              <a:rPr sz="2475" spc="4" dirty="0">
                <a:latin typeface="Calibri"/>
                <a:cs typeface="Calibri"/>
              </a:rPr>
              <a:t> </a:t>
            </a:r>
            <a:r>
              <a:rPr sz="2475" spc="-4" dirty="0">
                <a:latin typeface="Calibri"/>
                <a:cs typeface="Calibri"/>
              </a:rPr>
              <a:t>and</a:t>
            </a:r>
            <a:r>
              <a:rPr sz="2475" spc="4" dirty="0">
                <a:latin typeface="Calibri"/>
                <a:cs typeface="Calibri"/>
              </a:rPr>
              <a:t> </a:t>
            </a:r>
            <a:r>
              <a:rPr sz="2475" spc="-4" dirty="0">
                <a:latin typeface="Calibri"/>
                <a:cs typeface="Calibri"/>
              </a:rPr>
              <a:t>reach</a:t>
            </a:r>
            <a:r>
              <a:rPr sz="2475" spc="4" dirty="0">
                <a:latin typeface="Calibri"/>
                <a:cs typeface="Calibri"/>
              </a:rPr>
              <a:t> </a:t>
            </a:r>
            <a:r>
              <a:rPr sz="2475" spc="-4" dirty="0">
                <a:latin typeface="Calibri"/>
                <a:cs typeface="Calibri"/>
              </a:rPr>
              <a:t>a</a:t>
            </a:r>
            <a:r>
              <a:rPr sz="2475" spc="8" dirty="0">
                <a:latin typeface="Calibri"/>
                <a:cs typeface="Calibri"/>
              </a:rPr>
              <a:t> </a:t>
            </a:r>
            <a:r>
              <a:rPr sz="2475" spc="-4" dirty="0">
                <a:latin typeface="Calibri"/>
                <a:cs typeface="Calibri"/>
              </a:rPr>
              <a:t>specific </a:t>
            </a:r>
            <a:r>
              <a:rPr sz="2475" spc="-548" dirty="0">
                <a:latin typeface="Calibri"/>
                <a:cs typeface="Calibri"/>
              </a:rPr>
              <a:t> </a:t>
            </a:r>
            <a:r>
              <a:rPr sz="2475" spc="-4" dirty="0">
                <a:latin typeface="Calibri"/>
                <a:cs typeface="Calibri"/>
              </a:rPr>
              <a:t>conclusion</a:t>
            </a:r>
            <a:endParaRPr sz="2475">
              <a:latin typeface="Calibri"/>
              <a:cs typeface="Calibri"/>
            </a:endParaRPr>
          </a:p>
          <a:p>
            <a:pPr marL="523399" marR="462439" lvl="1" indent="-171450">
              <a:lnSpc>
                <a:spcPts val="2400"/>
              </a:lnSpc>
              <a:spcBef>
                <a:spcPts val="360"/>
              </a:spcBef>
              <a:buFont typeface="Arial MT"/>
              <a:buChar char="•"/>
              <a:tabLst>
                <a:tab pos="523875" algn="l"/>
              </a:tabLst>
            </a:pPr>
            <a:r>
              <a:rPr sz="2475" spc="-4" dirty="0">
                <a:latin typeface="Calibri"/>
                <a:cs typeface="Calibri"/>
              </a:rPr>
              <a:t>All</a:t>
            </a:r>
            <a:r>
              <a:rPr sz="2475" dirty="0">
                <a:latin typeface="Calibri"/>
                <a:cs typeface="Calibri"/>
              </a:rPr>
              <a:t> </a:t>
            </a:r>
            <a:r>
              <a:rPr sz="2475" spc="-4" dirty="0">
                <a:latin typeface="Calibri"/>
                <a:cs typeface="Calibri"/>
              </a:rPr>
              <a:t>women</a:t>
            </a:r>
            <a:r>
              <a:rPr sz="2475" spc="4" dirty="0">
                <a:latin typeface="Calibri"/>
                <a:cs typeface="Calibri"/>
              </a:rPr>
              <a:t> </a:t>
            </a:r>
            <a:r>
              <a:rPr sz="2475" spc="-4" dirty="0">
                <a:latin typeface="Calibri"/>
                <a:cs typeface="Calibri"/>
              </a:rPr>
              <a:t>&gt; 60</a:t>
            </a:r>
            <a:r>
              <a:rPr sz="2475" dirty="0">
                <a:latin typeface="Calibri"/>
                <a:cs typeface="Calibri"/>
              </a:rPr>
              <a:t> </a:t>
            </a:r>
            <a:r>
              <a:rPr sz="2475" spc="-4" dirty="0">
                <a:latin typeface="Calibri"/>
                <a:cs typeface="Calibri"/>
              </a:rPr>
              <a:t>are</a:t>
            </a:r>
            <a:r>
              <a:rPr sz="2475" dirty="0">
                <a:latin typeface="Calibri"/>
                <a:cs typeface="Calibri"/>
              </a:rPr>
              <a:t> </a:t>
            </a:r>
            <a:r>
              <a:rPr sz="2475" spc="-4" dirty="0">
                <a:latin typeface="Calibri"/>
                <a:cs typeface="Calibri"/>
              </a:rPr>
              <a:t>grandmothers.</a:t>
            </a:r>
            <a:r>
              <a:rPr sz="2475" dirty="0">
                <a:latin typeface="Calibri"/>
                <a:cs typeface="Calibri"/>
              </a:rPr>
              <a:t> </a:t>
            </a:r>
            <a:r>
              <a:rPr sz="2475" spc="-4" dirty="0">
                <a:latin typeface="Calibri"/>
                <a:cs typeface="Calibri"/>
              </a:rPr>
              <a:t>Kamala</a:t>
            </a:r>
            <a:r>
              <a:rPr sz="2475" dirty="0">
                <a:latin typeface="Calibri"/>
                <a:cs typeface="Calibri"/>
              </a:rPr>
              <a:t> </a:t>
            </a:r>
            <a:r>
              <a:rPr sz="2475" spc="-4" dirty="0">
                <a:latin typeface="Calibri"/>
                <a:cs typeface="Calibri"/>
              </a:rPr>
              <a:t>is</a:t>
            </a:r>
            <a:r>
              <a:rPr sz="2475" dirty="0">
                <a:latin typeface="Calibri"/>
                <a:cs typeface="Calibri"/>
              </a:rPr>
              <a:t> </a:t>
            </a:r>
            <a:r>
              <a:rPr sz="2475" spc="-4" dirty="0">
                <a:latin typeface="Calibri"/>
                <a:cs typeface="Calibri"/>
              </a:rPr>
              <a:t>65. So </a:t>
            </a:r>
            <a:r>
              <a:rPr sz="2475" spc="-548" dirty="0">
                <a:latin typeface="Calibri"/>
                <a:cs typeface="Calibri"/>
              </a:rPr>
              <a:t> </a:t>
            </a:r>
            <a:r>
              <a:rPr sz="2475" spc="-4" dirty="0">
                <a:latin typeface="Calibri"/>
                <a:cs typeface="Calibri"/>
              </a:rPr>
              <a:t>Kamala is a</a:t>
            </a:r>
            <a:r>
              <a:rPr sz="2475" dirty="0">
                <a:latin typeface="Calibri"/>
                <a:cs typeface="Calibri"/>
              </a:rPr>
              <a:t> </a:t>
            </a:r>
            <a:r>
              <a:rPr sz="2475" spc="-4" dirty="0">
                <a:latin typeface="Calibri"/>
                <a:cs typeface="Calibri"/>
              </a:rPr>
              <a:t>grandmother.</a:t>
            </a:r>
            <a:endParaRPr sz="2475">
              <a:latin typeface="Calibri"/>
              <a:cs typeface="Calibri"/>
            </a:endParaRPr>
          </a:p>
        </p:txBody>
      </p:sp>
    </p:spTree>
    <p:extLst>
      <p:ext uri="{BB962C8B-B14F-4D97-AF65-F5344CB8AC3E}">
        <p14:creationId xmlns:p14="http://schemas.microsoft.com/office/powerpoint/2010/main" val="138325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586" y="1348501"/>
            <a:ext cx="2208014" cy="517449"/>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4" dirty="0"/>
              <a:t>Learning</a:t>
            </a:r>
            <a:endParaRPr sz="3300" dirty="0"/>
          </a:p>
        </p:txBody>
      </p:sp>
      <p:sp>
        <p:nvSpPr>
          <p:cNvPr id="3" name="object 3"/>
          <p:cNvSpPr txBox="1"/>
          <p:nvPr/>
        </p:nvSpPr>
        <p:spPr>
          <a:xfrm>
            <a:off x="687586" y="2165510"/>
            <a:ext cx="3697605" cy="3097002"/>
          </a:xfrm>
          <a:prstGeom prst="rect">
            <a:avLst/>
          </a:prstGeom>
        </p:spPr>
        <p:txBody>
          <a:bodyPr vert="horz" wrap="square" lIns="0" tIns="57150" rIns="0" bIns="0" rtlCol="0">
            <a:spAutoFit/>
          </a:bodyPr>
          <a:lstStyle/>
          <a:p>
            <a:pPr marL="180499" indent="-171450">
              <a:spcBef>
                <a:spcPts val="450"/>
              </a:spcBef>
              <a:buFont typeface="Arial MT"/>
              <a:buChar char="•"/>
              <a:tabLst>
                <a:tab pos="180975" algn="l"/>
              </a:tabLst>
            </a:pPr>
            <a:r>
              <a:rPr sz="3000" spc="-4" dirty="0">
                <a:latin typeface="Calibri"/>
                <a:cs typeface="Calibri"/>
              </a:rPr>
              <a:t>Auditory</a:t>
            </a:r>
            <a:r>
              <a:rPr sz="3000" spc="-19" dirty="0">
                <a:latin typeface="Calibri"/>
                <a:cs typeface="Calibri"/>
              </a:rPr>
              <a:t> </a:t>
            </a:r>
            <a:r>
              <a:rPr sz="3000" spc="-4" dirty="0">
                <a:latin typeface="Calibri"/>
                <a:cs typeface="Calibri"/>
              </a:rPr>
              <a:t>learning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Episodic</a:t>
            </a:r>
            <a:r>
              <a:rPr sz="3000" spc="-15" dirty="0">
                <a:latin typeface="Calibri"/>
                <a:cs typeface="Calibri"/>
              </a:rPr>
              <a:t> </a:t>
            </a:r>
            <a:r>
              <a:rPr sz="3000" spc="-4" dirty="0">
                <a:latin typeface="Calibri"/>
                <a:cs typeface="Calibri"/>
              </a:rPr>
              <a:t>learning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Motor</a:t>
            </a:r>
            <a:r>
              <a:rPr sz="3000" spc="-19" dirty="0">
                <a:latin typeface="Calibri"/>
                <a:cs typeface="Calibri"/>
              </a:rPr>
              <a:t> </a:t>
            </a:r>
            <a:r>
              <a:rPr sz="3000" spc="-4" dirty="0">
                <a:latin typeface="Calibri"/>
                <a:cs typeface="Calibri"/>
              </a:rPr>
              <a:t>learning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Observational</a:t>
            </a:r>
            <a:r>
              <a:rPr sz="3000" spc="-34" dirty="0">
                <a:latin typeface="Calibri"/>
                <a:cs typeface="Calibri"/>
              </a:rPr>
              <a:t> </a:t>
            </a:r>
            <a:r>
              <a:rPr sz="3000" spc="-4" dirty="0">
                <a:latin typeface="Calibri"/>
                <a:cs typeface="Calibri"/>
              </a:rPr>
              <a:t>learning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Perceptual</a:t>
            </a:r>
            <a:r>
              <a:rPr sz="3000" spc="-11" dirty="0">
                <a:latin typeface="Calibri"/>
                <a:cs typeface="Calibri"/>
              </a:rPr>
              <a:t> </a:t>
            </a:r>
            <a:r>
              <a:rPr sz="3000" spc="-4" dirty="0">
                <a:latin typeface="Calibri"/>
                <a:cs typeface="Calibri"/>
              </a:rPr>
              <a:t>learning</a:t>
            </a:r>
            <a:endParaRPr sz="3000">
              <a:latin typeface="Calibri"/>
              <a:cs typeface="Calibri"/>
            </a:endParaRPr>
          </a:p>
          <a:p>
            <a:pPr marL="180499" indent="-171450">
              <a:spcBef>
                <a:spcPts val="450"/>
              </a:spcBef>
              <a:buFont typeface="Arial MT"/>
              <a:buChar char="•"/>
              <a:tabLst>
                <a:tab pos="180975" algn="l"/>
              </a:tabLst>
            </a:pPr>
            <a:r>
              <a:rPr sz="3000" spc="-4" dirty="0">
                <a:latin typeface="Calibri"/>
                <a:cs typeface="Calibri"/>
              </a:rPr>
              <a:t>Relational</a:t>
            </a:r>
            <a:r>
              <a:rPr sz="3000" spc="-19" dirty="0">
                <a:latin typeface="Calibri"/>
                <a:cs typeface="Calibri"/>
              </a:rPr>
              <a:t> </a:t>
            </a:r>
            <a:r>
              <a:rPr sz="3000" spc="-4" dirty="0">
                <a:latin typeface="Calibri"/>
                <a:cs typeface="Calibri"/>
              </a:rPr>
              <a:t>learning</a:t>
            </a:r>
            <a:endParaRPr sz="3000">
              <a:latin typeface="Calibri"/>
              <a:cs typeface="Calibri"/>
            </a:endParaRPr>
          </a:p>
        </p:txBody>
      </p:sp>
    </p:spTree>
    <p:extLst>
      <p:ext uri="{BB962C8B-B14F-4D97-AF65-F5344CB8AC3E}">
        <p14:creationId xmlns:p14="http://schemas.microsoft.com/office/powerpoint/2010/main" val="1698773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586" y="1348501"/>
            <a:ext cx="4722614" cy="517449"/>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4" dirty="0"/>
              <a:t>Other</a:t>
            </a:r>
            <a:r>
              <a:rPr sz="3300" spc="-19" dirty="0"/>
              <a:t> </a:t>
            </a:r>
            <a:r>
              <a:rPr sz="3300" spc="-38" dirty="0"/>
              <a:t>Types</a:t>
            </a:r>
            <a:r>
              <a:rPr sz="3300" spc="-19" dirty="0"/>
              <a:t> </a:t>
            </a:r>
            <a:r>
              <a:rPr sz="3300" spc="-4" dirty="0"/>
              <a:t>of</a:t>
            </a:r>
            <a:r>
              <a:rPr sz="3300" spc="-19" dirty="0"/>
              <a:t> </a:t>
            </a:r>
            <a:r>
              <a:rPr sz="3300" spc="-4" dirty="0"/>
              <a:t>Learning</a:t>
            </a:r>
            <a:endParaRPr sz="3300" dirty="0"/>
          </a:p>
        </p:txBody>
      </p:sp>
      <p:sp>
        <p:nvSpPr>
          <p:cNvPr id="3" name="object 3"/>
          <p:cNvSpPr txBox="1"/>
          <p:nvPr/>
        </p:nvSpPr>
        <p:spPr>
          <a:xfrm>
            <a:off x="687586" y="2165511"/>
            <a:ext cx="3841909" cy="1545295"/>
          </a:xfrm>
          <a:prstGeom prst="rect">
            <a:avLst/>
          </a:prstGeom>
        </p:spPr>
        <p:txBody>
          <a:bodyPr vert="horz" wrap="square" lIns="0" tIns="57150" rIns="0" bIns="0" rtlCol="0">
            <a:spAutoFit/>
          </a:bodyPr>
          <a:lstStyle/>
          <a:p>
            <a:pPr marL="180499" indent="-171450">
              <a:spcBef>
                <a:spcPts val="450"/>
              </a:spcBef>
              <a:buFont typeface="Arial MT"/>
              <a:buChar char="•"/>
              <a:tabLst>
                <a:tab pos="180975" algn="l"/>
              </a:tabLst>
            </a:pPr>
            <a:r>
              <a:rPr sz="3000" spc="-4" dirty="0">
                <a:latin typeface="Calibri"/>
                <a:cs typeface="Calibri"/>
              </a:rPr>
              <a:t>Supervised</a:t>
            </a:r>
            <a:r>
              <a:rPr sz="3000" spc="-11" dirty="0">
                <a:latin typeface="Calibri"/>
                <a:cs typeface="Calibri"/>
              </a:rPr>
              <a:t> </a:t>
            </a:r>
            <a:r>
              <a:rPr sz="3000" spc="-4" dirty="0">
                <a:latin typeface="Calibri"/>
                <a:cs typeface="Calibri"/>
              </a:rPr>
              <a:t>learning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Unsupervised</a:t>
            </a:r>
            <a:r>
              <a:rPr sz="3000" spc="-11" dirty="0">
                <a:latin typeface="Calibri"/>
                <a:cs typeface="Calibri"/>
              </a:rPr>
              <a:t> </a:t>
            </a:r>
            <a:r>
              <a:rPr sz="3000" spc="-4" dirty="0">
                <a:latin typeface="Calibri"/>
                <a:cs typeface="Calibri"/>
              </a:rPr>
              <a:t>learning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Reinforcement</a:t>
            </a:r>
            <a:r>
              <a:rPr sz="3000" spc="-19" dirty="0">
                <a:latin typeface="Calibri"/>
                <a:cs typeface="Calibri"/>
              </a:rPr>
              <a:t> </a:t>
            </a:r>
            <a:r>
              <a:rPr sz="3000" spc="-4" dirty="0">
                <a:latin typeface="Calibri"/>
                <a:cs typeface="Calibri"/>
              </a:rPr>
              <a:t>learning</a:t>
            </a:r>
            <a:endParaRPr sz="3000">
              <a:latin typeface="Calibri"/>
              <a:cs typeface="Calibri"/>
            </a:endParaRPr>
          </a:p>
        </p:txBody>
      </p:sp>
    </p:spTree>
    <p:extLst>
      <p:ext uri="{BB962C8B-B14F-4D97-AF65-F5344CB8AC3E}">
        <p14:creationId xmlns:p14="http://schemas.microsoft.com/office/powerpoint/2010/main" val="758689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586" y="1387551"/>
            <a:ext cx="3274814" cy="517449"/>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11" dirty="0"/>
              <a:t>Problem</a:t>
            </a:r>
            <a:r>
              <a:rPr sz="3300" spc="-56" dirty="0"/>
              <a:t> </a:t>
            </a:r>
            <a:r>
              <a:rPr sz="3300" spc="-4" dirty="0"/>
              <a:t>Solving</a:t>
            </a:r>
            <a:endParaRPr sz="3300" dirty="0"/>
          </a:p>
        </p:txBody>
      </p:sp>
      <p:sp>
        <p:nvSpPr>
          <p:cNvPr id="3" name="object 3"/>
          <p:cNvSpPr txBox="1"/>
          <p:nvPr/>
        </p:nvSpPr>
        <p:spPr>
          <a:xfrm>
            <a:off x="687586" y="2213134"/>
            <a:ext cx="7665244" cy="3055067"/>
          </a:xfrm>
          <a:prstGeom prst="rect">
            <a:avLst/>
          </a:prstGeom>
        </p:spPr>
        <p:txBody>
          <a:bodyPr vert="horz" wrap="square" lIns="0" tIns="62865" rIns="0" bIns="0" rtlCol="0">
            <a:spAutoFit/>
          </a:bodyPr>
          <a:lstStyle/>
          <a:p>
            <a:pPr marL="180499" marR="3810" indent="-171450">
              <a:lnSpc>
                <a:spcPts val="3225"/>
              </a:lnSpc>
              <a:spcBef>
                <a:spcPts val="495"/>
              </a:spcBef>
              <a:buFont typeface="Arial MT"/>
              <a:buChar char="•"/>
              <a:tabLst>
                <a:tab pos="180975" algn="l"/>
              </a:tabLst>
            </a:pPr>
            <a:r>
              <a:rPr sz="3000" spc="-4" dirty="0">
                <a:latin typeface="Calibri"/>
                <a:cs typeface="Calibri"/>
              </a:rPr>
              <a:t>It</a:t>
            </a:r>
            <a:r>
              <a:rPr sz="3000" spc="4" dirty="0">
                <a:latin typeface="Calibri"/>
                <a:cs typeface="Calibri"/>
              </a:rPr>
              <a:t> </a:t>
            </a:r>
            <a:r>
              <a:rPr sz="3000" spc="-4" dirty="0">
                <a:latin typeface="Calibri"/>
                <a:cs typeface="Calibri"/>
              </a:rPr>
              <a:t>is</a:t>
            </a:r>
            <a:r>
              <a:rPr sz="3000" dirty="0">
                <a:latin typeface="Calibri"/>
                <a:cs typeface="Calibri"/>
              </a:rPr>
              <a:t> </a:t>
            </a:r>
            <a:r>
              <a:rPr sz="3000" spc="-4" dirty="0">
                <a:latin typeface="Calibri"/>
                <a:cs typeface="Calibri"/>
              </a:rPr>
              <a:t>the</a:t>
            </a:r>
            <a:r>
              <a:rPr sz="3000" spc="4" dirty="0">
                <a:latin typeface="Calibri"/>
                <a:cs typeface="Calibri"/>
              </a:rPr>
              <a:t> </a:t>
            </a:r>
            <a:r>
              <a:rPr sz="3000" spc="-4" dirty="0">
                <a:latin typeface="Calibri"/>
                <a:cs typeface="Calibri"/>
              </a:rPr>
              <a:t>process</a:t>
            </a:r>
            <a:r>
              <a:rPr sz="3000" spc="4" dirty="0">
                <a:latin typeface="Calibri"/>
                <a:cs typeface="Calibri"/>
              </a:rPr>
              <a:t> </a:t>
            </a:r>
            <a:r>
              <a:rPr sz="3000" spc="-4" dirty="0">
                <a:latin typeface="Calibri"/>
                <a:cs typeface="Calibri"/>
              </a:rPr>
              <a:t>in</a:t>
            </a:r>
            <a:r>
              <a:rPr sz="3000" spc="4" dirty="0">
                <a:latin typeface="Calibri"/>
                <a:cs typeface="Calibri"/>
              </a:rPr>
              <a:t> </a:t>
            </a:r>
            <a:r>
              <a:rPr sz="3000" spc="-4" dirty="0">
                <a:latin typeface="Calibri"/>
                <a:cs typeface="Calibri"/>
              </a:rPr>
              <a:t>which</a:t>
            </a:r>
            <a:r>
              <a:rPr sz="3000" spc="4" dirty="0">
                <a:latin typeface="Calibri"/>
                <a:cs typeface="Calibri"/>
              </a:rPr>
              <a:t> </a:t>
            </a:r>
            <a:r>
              <a:rPr sz="3000" spc="-4" dirty="0">
                <a:latin typeface="Calibri"/>
                <a:cs typeface="Calibri"/>
              </a:rPr>
              <a:t>one</a:t>
            </a:r>
            <a:r>
              <a:rPr sz="3000" spc="4" dirty="0">
                <a:latin typeface="Calibri"/>
                <a:cs typeface="Calibri"/>
              </a:rPr>
              <a:t> </a:t>
            </a:r>
            <a:r>
              <a:rPr sz="3000" spc="-4" dirty="0">
                <a:latin typeface="Calibri"/>
                <a:cs typeface="Calibri"/>
              </a:rPr>
              <a:t>perceives</a:t>
            </a:r>
            <a:r>
              <a:rPr sz="3000" spc="4" dirty="0">
                <a:latin typeface="Calibri"/>
                <a:cs typeface="Calibri"/>
              </a:rPr>
              <a:t> </a:t>
            </a:r>
            <a:r>
              <a:rPr sz="3000" spc="-4" dirty="0">
                <a:latin typeface="Calibri"/>
                <a:cs typeface="Calibri"/>
              </a:rPr>
              <a:t>and</a:t>
            </a:r>
            <a:r>
              <a:rPr sz="3000" spc="4" dirty="0">
                <a:latin typeface="Calibri"/>
                <a:cs typeface="Calibri"/>
              </a:rPr>
              <a:t> </a:t>
            </a:r>
            <a:r>
              <a:rPr sz="3000" spc="-4" dirty="0">
                <a:latin typeface="Calibri"/>
                <a:cs typeface="Calibri"/>
              </a:rPr>
              <a:t>tries </a:t>
            </a:r>
            <a:r>
              <a:rPr sz="3000" spc="-668" dirty="0">
                <a:latin typeface="Calibri"/>
                <a:cs typeface="Calibri"/>
              </a:rPr>
              <a:t> </a:t>
            </a:r>
            <a:r>
              <a:rPr sz="3000" spc="-4" dirty="0">
                <a:latin typeface="Calibri"/>
                <a:cs typeface="Calibri"/>
              </a:rPr>
              <a:t>to</a:t>
            </a:r>
            <a:r>
              <a:rPr sz="3000" dirty="0">
                <a:latin typeface="Calibri"/>
                <a:cs typeface="Calibri"/>
              </a:rPr>
              <a:t> </a:t>
            </a:r>
            <a:r>
              <a:rPr sz="3000" spc="-4" dirty="0">
                <a:latin typeface="Calibri"/>
                <a:cs typeface="Calibri"/>
              </a:rPr>
              <a:t>arrive</a:t>
            </a:r>
            <a:r>
              <a:rPr sz="3000" dirty="0">
                <a:latin typeface="Calibri"/>
                <a:cs typeface="Calibri"/>
              </a:rPr>
              <a:t> </a:t>
            </a:r>
            <a:r>
              <a:rPr sz="3000" spc="-4" dirty="0">
                <a:latin typeface="Calibri"/>
                <a:cs typeface="Calibri"/>
              </a:rPr>
              <a:t>at</a:t>
            </a:r>
            <a:r>
              <a:rPr sz="3000" spc="4" dirty="0">
                <a:latin typeface="Calibri"/>
                <a:cs typeface="Calibri"/>
              </a:rPr>
              <a:t> </a:t>
            </a:r>
            <a:r>
              <a:rPr sz="3000" spc="-4" dirty="0">
                <a:latin typeface="Calibri"/>
                <a:cs typeface="Calibri"/>
              </a:rPr>
              <a:t>a</a:t>
            </a:r>
            <a:r>
              <a:rPr sz="3000" dirty="0">
                <a:latin typeface="Calibri"/>
                <a:cs typeface="Calibri"/>
              </a:rPr>
              <a:t> </a:t>
            </a:r>
            <a:r>
              <a:rPr sz="3000" spc="-4" dirty="0">
                <a:latin typeface="Calibri"/>
                <a:cs typeface="Calibri"/>
              </a:rPr>
              <a:t>desired</a:t>
            </a:r>
            <a:r>
              <a:rPr sz="3000" spc="4" dirty="0">
                <a:latin typeface="Calibri"/>
                <a:cs typeface="Calibri"/>
              </a:rPr>
              <a:t> </a:t>
            </a:r>
            <a:r>
              <a:rPr sz="3000" spc="-8" dirty="0">
                <a:latin typeface="Calibri"/>
                <a:cs typeface="Calibri"/>
              </a:rPr>
              <a:t>solution</a:t>
            </a:r>
            <a:r>
              <a:rPr sz="3000" dirty="0">
                <a:latin typeface="Calibri"/>
                <a:cs typeface="Calibri"/>
              </a:rPr>
              <a:t> </a:t>
            </a:r>
            <a:r>
              <a:rPr sz="3000" spc="-4" dirty="0">
                <a:latin typeface="Calibri"/>
                <a:cs typeface="Calibri"/>
              </a:rPr>
              <a:t>from a</a:t>
            </a:r>
            <a:r>
              <a:rPr sz="3000" spc="4" dirty="0">
                <a:latin typeface="Calibri"/>
                <a:cs typeface="Calibri"/>
              </a:rPr>
              <a:t> </a:t>
            </a:r>
            <a:r>
              <a:rPr sz="3000" spc="-4" dirty="0">
                <a:latin typeface="Calibri"/>
                <a:cs typeface="Calibri"/>
              </a:rPr>
              <a:t>present </a:t>
            </a:r>
            <a:r>
              <a:rPr sz="3000" dirty="0">
                <a:latin typeface="Calibri"/>
                <a:cs typeface="Calibri"/>
              </a:rPr>
              <a:t> </a:t>
            </a:r>
            <a:r>
              <a:rPr sz="3000" spc="-4" dirty="0">
                <a:latin typeface="Calibri"/>
                <a:cs typeface="Calibri"/>
              </a:rPr>
              <a:t>situation</a:t>
            </a:r>
            <a:r>
              <a:rPr sz="3000" dirty="0">
                <a:latin typeface="Calibri"/>
                <a:cs typeface="Calibri"/>
              </a:rPr>
              <a:t> </a:t>
            </a:r>
            <a:r>
              <a:rPr sz="3000" spc="-4" dirty="0">
                <a:latin typeface="Calibri"/>
                <a:cs typeface="Calibri"/>
              </a:rPr>
              <a:t>by taking</a:t>
            </a:r>
            <a:r>
              <a:rPr sz="3000" spc="4" dirty="0">
                <a:latin typeface="Calibri"/>
                <a:cs typeface="Calibri"/>
              </a:rPr>
              <a:t> </a:t>
            </a:r>
            <a:r>
              <a:rPr sz="3000" spc="-4" dirty="0">
                <a:latin typeface="Calibri"/>
                <a:cs typeface="Calibri"/>
              </a:rPr>
              <a:t>some</a:t>
            </a:r>
            <a:r>
              <a:rPr sz="3000" dirty="0">
                <a:latin typeface="Calibri"/>
                <a:cs typeface="Calibri"/>
              </a:rPr>
              <a:t> </a:t>
            </a:r>
            <a:r>
              <a:rPr sz="3000" spc="-4" dirty="0">
                <a:latin typeface="Calibri"/>
                <a:cs typeface="Calibri"/>
              </a:rPr>
              <a:t>path,</a:t>
            </a:r>
            <a:r>
              <a:rPr sz="3000" dirty="0">
                <a:latin typeface="Calibri"/>
                <a:cs typeface="Calibri"/>
              </a:rPr>
              <a:t> </a:t>
            </a:r>
            <a:r>
              <a:rPr sz="3000" spc="-4" dirty="0">
                <a:latin typeface="Calibri"/>
                <a:cs typeface="Calibri"/>
              </a:rPr>
              <a:t>which</a:t>
            </a:r>
            <a:r>
              <a:rPr sz="3000" dirty="0">
                <a:latin typeface="Calibri"/>
                <a:cs typeface="Calibri"/>
              </a:rPr>
              <a:t> </a:t>
            </a:r>
            <a:r>
              <a:rPr sz="3000" spc="-4" dirty="0">
                <a:latin typeface="Calibri"/>
                <a:cs typeface="Calibri"/>
              </a:rPr>
              <a:t>is blocked </a:t>
            </a:r>
            <a:r>
              <a:rPr sz="3000" dirty="0">
                <a:latin typeface="Calibri"/>
                <a:cs typeface="Calibri"/>
              </a:rPr>
              <a:t> </a:t>
            </a:r>
            <a:r>
              <a:rPr sz="3000" spc="-4" dirty="0">
                <a:latin typeface="Calibri"/>
                <a:cs typeface="Calibri"/>
              </a:rPr>
              <a:t>by</a:t>
            </a:r>
            <a:r>
              <a:rPr sz="3000" spc="-8" dirty="0">
                <a:latin typeface="Calibri"/>
                <a:cs typeface="Calibri"/>
              </a:rPr>
              <a:t> </a:t>
            </a:r>
            <a:r>
              <a:rPr sz="3000" spc="-4" dirty="0">
                <a:latin typeface="Calibri"/>
                <a:cs typeface="Calibri"/>
              </a:rPr>
              <a:t>known or unknown hurdles.</a:t>
            </a:r>
            <a:endParaRPr sz="3000">
              <a:latin typeface="Calibri"/>
              <a:cs typeface="Calibri"/>
            </a:endParaRPr>
          </a:p>
          <a:p>
            <a:pPr marL="180499" marR="247650" indent="-171450">
              <a:lnSpc>
                <a:spcPct val="90600"/>
              </a:lnSpc>
              <a:spcBef>
                <a:spcPts val="668"/>
              </a:spcBef>
              <a:buFont typeface="Arial MT"/>
              <a:buChar char="•"/>
              <a:tabLst>
                <a:tab pos="180975" algn="l"/>
              </a:tabLst>
            </a:pPr>
            <a:r>
              <a:rPr sz="3000" spc="-4" dirty="0">
                <a:latin typeface="Calibri"/>
                <a:cs typeface="Calibri"/>
              </a:rPr>
              <a:t>It</a:t>
            </a:r>
            <a:r>
              <a:rPr sz="3000" dirty="0">
                <a:latin typeface="Calibri"/>
                <a:cs typeface="Calibri"/>
              </a:rPr>
              <a:t> </a:t>
            </a:r>
            <a:r>
              <a:rPr sz="3000" spc="-4" dirty="0">
                <a:latin typeface="Calibri"/>
                <a:cs typeface="Calibri"/>
              </a:rPr>
              <a:t>is the</a:t>
            </a:r>
            <a:r>
              <a:rPr sz="3000" dirty="0">
                <a:latin typeface="Calibri"/>
                <a:cs typeface="Calibri"/>
              </a:rPr>
              <a:t> </a:t>
            </a:r>
            <a:r>
              <a:rPr sz="3000" spc="-4" dirty="0">
                <a:latin typeface="Calibri"/>
                <a:cs typeface="Calibri"/>
              </a:rPr>
              <a:t>process of </a:t>
            </a:r>
            <a:r>
              <a:rPr sz="3000" b="1" spc="-4" dirty="0">
                <a:latin typeface="Calibri"/>
                <a:cs typeface="Calibri"/>
              </a:rPr>
              <a:t>decision making</a:t>
            </a:r>
            <a:r>
              <a:rPr sz="3000" spc="-4" dirty="0">
                <a:latin typeface="Calibri"/>
                <a:cs typeface="Calibri"/>
              </a:rPr>
              <a:t>,</a:t>
            </a:r>
            <a:r>
              <a:rPr sz="3000" dirty="0">
                <a:latin typeface="Calibri"/>
                <a:cs typeface="Calibri"/>
              </a:rPr>
              <a:t> </a:t>
            </a:r>
            <a:r>
              <a:rPr sz="3000" spc="-4" dirty="0">
                <a:latin typeface="Calibri"/>
                <a:cs typeface="Calibri"/>
              </a:rPr>
              <a:t>which </a:t>
            </a:r>
            <a:r>
              <a:rPr sz="3000" dirty="0">
                <a:latin typeface="Calibri"/>
                <a:cs typeface="Calibri"/>
              </a:rPr>
              <a:t> </a:t>
            </a:r>
            <a:r>
              <a:rPr sz="3000" spc="-4" dirty="0">
                <a:latin typeface="Calibri"/>
                <a:cs typeface="Calibri"/>
              </a:rPr>
              <a:t>involves</a:t>
            </a:r>
            <a:r>
              <a:rPr sz="3000" spc="-8" dirty="0">
                <a:latin typeface="Calibri"/>
                <a:cs typeface="Calibri"/>
              </a:rPr>
              <a:t> </a:t>
            </a:r>
            <a:r>
              <a:rPr sz="3000" spc="-4" dirty="0">
                <a:latin typeface="Calibri"/>
                <a:cs typeface="Calibri"/>
              </a:rPr>
              <a:t>selecting</a:t>
            </a:r>
            <a:r>
              <a:rPr sz="3000" dirty="0">
                <a:latin typeface="Calibri"/>
                <a:cs typeface="Calibri"/>
              </a:rPr>
              <a:t> </a:t>
            </a:r>
            <a:r>
              <a:rPr sz="3000" spc="-4" dirty="0">
                <a:latin typeface="Calibri"/>
                <a:cs typeface="Calibri"/>
              </a:rPr>
              <a:t>the</a:t>
            </a:r>
            <a:r>
              <a:rPr sz="3000" dirty="0">
                <a:latin typeface="Calibri"/>
                <a:cs typeface="Calibri"/>
              </a:rPr>
              <a:t> </a:t>
            </a:r>
            <a:r>
              <a:rPr sz="3000" spc="-4" dirty="0">
                <a:latin typeface="Calibri"/>
                <a:cs typeface="Calibri"/>
              </a:rPr>
              <a:t>best</a:t>
            </a:r>
            <a:r>
              <a:rPr sz="3000" dirty="0">
                <a:latin typeface="Calibri"/>
                <a:cs typeface="Calibri"/>
              </a:rPr>
              <a:t> </a:t>
            </a:r>
            <a:r>
              <a:rPr sz="3000" spc="-4" dirty="0">
                <a:latin typeface="Calibri"/>
                <a:cs typeface="Calibri"/>
              </a:rPr>
              <a:t>alternative</a:t>
            </a:r>
            <a:r>
              <a:rPr sz="3000" dirty="0">
                <a:latin typeface="Calibri"/>
                <a:cs typeface="Calibri"/>
              </a:rPr>
              <a:t> </a:t>
            </a:r>
            <a:r>
              <a:rPr sz="3000" spc="-4" dirty="0">
                <a:latin typeface="Calibri"/>
                <a:cs typeface="Calibri"/>
              </a:rPr>
              <a:t>out of </a:t>
            </a:r>
            <a:r>
              <a:rPr sz="3000" dirty="0">
                <a:latin typeface="Calibri"/>
                <a:cs typeface="Calibri"/>
              </a:rPr>
              <a:t> </a:t>
            </a:r>
            <a:r>
              <a:rPr sz="3000" spc="-8" dirty="0">
                <a:latin typeface="Calibri"/>
                <a:cs typeface="Calibri"/>
              </a:rPr>
              <a:t>multiple</a:t>
            </a:r>
            <a:r>
              <a:rPr sz="3000" spc="4" dirty="0">
                <a:latin typeface="Calibri"/>
                <a:cs typeface="Calibri"/>
              </a:rPr>
              <a:t> </a:t>
            </a:r>
            <a:r>
              <a:rPr sz="3000" spc="-4" dirty="0">
                <a:latin typeface="Calibri"/>
                <a:cs typeface="Calibri"/>
              </a:rPr>
              <a:t>alternatives</a:t>
            </a:r>
            <a:r>
              <a:rPr sz="3000" dirty="0">
                <a:latin typeface="Calibri"/>
                <a:cs typeface="Calibri"/>
              </a:rPr>
              <a:t> </a:t>
            </a:r>
            <a:r>
              <a:rPr sz="3000" spc="-4" dirty="0">
                <a:latin typeface="Calibri"/>
                <a:cs typeface="Calibri"/>
              </a:rPr>
              <a:t>to</a:t>
            </a:r>
            <a:r>
              <a:rPr sz="3000" spc="4" dirty="0">
                <a:latin typeface="Calibri"/>
                <a:cs typeface="Calibri"/>
              </a:rPr>
              <a:t> </a:t>
            </a:r>
            <a:r>
              <a:rPr sz="3000" spc="-4" dirty="0">
                <a:latin typeface="Calibri"/>
                <a:cs typeface="Calibri"/>
              </a:rPr>
              <a:t>reach</a:t>
            </a:r>
            <a:r>
              <a:rPr sz="3000" spc="4" dirty="0">
                <a:latin typeface="Calibri"/>
                <a:cs typeface="Calibri"/>
              </a:rPr>
              <a:t> </a:t>
            </a:r>
            <a:r>
              <a:rPr sz="3000" spc="-4" dirty="0">
                <a:latin typeface="Calibri"/>
                <a:cs typeface="Calibri"/>
              </a:rPr>
              <a:t>the</a:t>
            </a:r>
            <a:r>
              <a:rPr sz="3000" spc="4" dirty="0">
                <a:latin typeface="Calibri"/>
                <a:cs typeface="Calibri"/>
              </a:rPr>
              <a:t> </a:t>
            </a:r>
            <a:r>
              <a:rPr sz="3000" spc="-4" dirty="0">
                <a:latin typeface="Calibri"/>
                <a:cs typeface="Calibri"/>
              </a:rPr>
              <a:t>desired</a:t>
            </a:r>
            <a:r>
              <a:rPr sz="3000" spc="4" dirty="0">
                <a:latin typeface="Calibri"/>
                <a:cs typeface="Calibri"/>
              </a:rPr>
              <a:t> </a:t>
            </a:r>
            <a:r>
              <a:rPr sz="3000" spc="-4" dirty="0">
                <a:latin typeface="Calibri"/>
                <a:cs typeface="Calibri"/>
              </a:rPr>
              <a:t>goal.</a:t>
            </a:r>
            <a:endParaRPr sz="3000">
              <a:latin typeface="Calibri"/>
              <a:cs typeface="Calibri"/>
            </a:endParaRPr>
          </a:p>
        </p:txBody>
      </p:sp>
    </p:spTree>
    <p:extLst>
      <p:ext uri="{BB962C8B-B14F-4D97-AF65-F5344CB8AC3E}">
        <p14:creationId xmlns:p14="http://schemas.microsoft.com/office/powerpoint/2010/main" val="3042795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586" y="1094585"/>
            <a:ext cx="5584031" cy="1025281"/>
          </a:xfrm>
          <a:prstGeom prst="rect">
            <a:avLst/>
          </a:prstGeom>
        </p:spPr>
        <p:txBody>
          <a:bodyPr vert="horz" wrap="square" lIns="0" tIns="9525" rIns="0" bIns="0" numCol="1" rtlCol="0" anchor="ctr" anchorCtr="0" compatLnSpc="1">
            <a:prstTxWarp prst="textNoShape">
              <a:avLst/>
            </a:prstTxWarp>
            <a:spAutoFit/>
          </a:bodyPr>
          <a:lstStyle/>
          <a:p>
            <a:pPr marL="9525">
              <a:spcBef>
                <a:spcPts val="75"/>
              </a:spcBef>
            </a:pPr>
            <a:r>
              <a:rPr sz="3300" spc="-11" dirty="0"/>
              <a:t>What</a:t>
            </a:r>
            <a:r>
              <a:rPr sz="3300" spc="-4" dirty="0"/>
              <a:t> is </a:t>
            </a:r>
            <a:r>
              <a:rPr sz="3300" spc="-19" dirty="0"/>
              <a:t>involved</a:t>
            </a:r>
            <a:r>
              <a:rPr sz="3300" spc="-4" dirty="0"/>
              <a:t> in an AI </a:t>
            </a:r>
            <a:r>
              <a:rPr sz="3300" spc="-11" dirty="0"/>
              <a:t>Course?</a:t>
            </a:r>
            <a:endParaRPr sz="3300"/>
          </a:p>
        </p:txBody>
      </p:sp>
      <p:sp>
        <p:nvSpPr>
          <p:cNvPr id="3" name="object 3"/>
          <p:cNvSpPr txBox="1"/>
          <p:nvPr/>
        </p:nvSpPr>
        <p:spPr>
          <a:xfrm>
            <a:off x="687586" y="2165511"/>
            <a:ext cx="4374833" cy="2571217"/>
          </a:xfrm>
          <a:prstGeom prst="rect">
            <a:avLst/>
          </a:prstGeom>
        </p:spPr>
        <p:txBody>
          <a:bodyPr vert="horz" wrap="square" lIns="0" tIns="57150" rIns="0" bIns="0" rtlCol="0">
            <a:spAutoFit/>
          </a:bodyPr>
          <a:lstStyle/>
          <a:p>
            <a:pPr marL="180499" indent="-171450">
              <a:spcBef>
                <a:spcPts val="450"/>
              </a:spcBef>
              <a:buFont typeface="Arial MT"/>
              <a:buChar char="•"/>
              <a:tabLst>
                <a:tab pos="180975" algn="l"/>
              </a:tabLst>
            </a:pPr>
            <a:r>
              <a:rPr sz="3000" spc="-4" dirty="0">
                <a:latin typeface="Calibri"/>
                <a:cs typeface="Calibri"/>
              </a:rPr>
              <a:t>Searching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Logic</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Knowledge</a:t>
            </a:r>
            <a:r>
              <a:rPr sz="3000" spc="-38" dirty="0">
                <a:latin typeface="Calibri"/>
                <a:cs typeface="Calibri"/>
              </a:rPr>
              <a:t> </a:t>
            </a:r>
            <a:r>
              <a:rPr sz="3000" spc="-4" dirty="0">
                <a:latin typeface="Calibri"/>
                <a:cs typeface="Calibri"/>
              </a:rPr>
              <a:t>Representation</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Planning</a:t>
            </a:r>
            <a:endParaRPr sz="3000">
              <a:latin typeface="Calibri"/>
              <a:cs typeface="Calibri"/>
            </a:endParaRPr>
          </a:p>
          <a:p>
            <a:pPr marL="180499" indent="-171450">
              <a:spcBef>
                <a:spcPts val="375"/>
              </a:spcBef>
              <a:buFont typeface="Arial MT"/>
              <a:buChar char="•"/>
              <a:tabLst>
                <a:tab pos="180975" algn="l"/>
              </a:tabLst>
            </a:pPr>
            <a:r>
              <a:rPr sz="3000" spc="-4" dirty="0">
                <a:latin typeface="Calibri"/>
                <a:cs typeface="Calibri"/>
              </a:rPr>
              <a:t>Machine</a:t>
            </a:r>
            <a:r>
              <a:rPr sz="3000" spc="-15" dirty="0">
                <a:latin typeface="Calibri"/>
                <a:cs typeface="Calibri"/>
              </a:rPr>
              <a:t> </a:t>
            </a:r>
            <a:r>
              <a:rPr sz="3000" spc="-4" dirty="0">
                <a:latin typeface="Calibri"/>
                <a:cs typeface="Calibri"/>
              </a:rPr>
              <a:t>Learning</a:t>
            </a:r>
            <a:endParaRPr sz="3000">
              <a:latin typeface="Calibri"/>
              <a:cs typeface="Calibri"/>
            </a:endParaRPr>
          </a:p>
        </p:txBody>
      </p:sp>
    </p:spTree>
    <p:extLst>
      <p:ext uri="{BB962C8B-B14F-4D97-AF65-F5344CB8AC3E}">
        <p14:creationId xmlns:p14="http://schemas.microsoft.com/office/powerpoint/2010/main" val="2914390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919A08E1-7419-4189-8CB5-5B279EB865D9}"/>
              </a:ext>
            </a:extLst>
          </p:cNvPr>
          <p:cNvSpPr>
            <a:spLocks noGrp="1" noChangeArrowheads="1"/>
          </p:cNvSpPr>
          <p:nvPr>
            <p:ph type="title"/>
          </p:nvPr>
        </p:nvSpPr>
        <p:spPr>
          <a:noFill/>
        </p:spPr>
        <p:txBody>
          <a:bodyPr>
            <a:spAutoFit/>
          </a:bodyPr>
          <a:lstStyle/>
          <a:p>
            <a:r>
              <a:rPr lang="en-US" altLang="en-US" sz="2800" b="1"/>
              <a:t>Human Intelligence VS Artificial Intelligence</a:t>
            </a:r>
            <a:endParaRPr lang="en-US" altLang="en-US" sz="2800"/>
          </a:p>
        </p:txBody>
      </p:sp>
      <p:pic>
        <p:nvPicPr>
          <p:cNvPr id="57347" name="Picture 2" descr="Z:\images.jpeg">
            <a:extLst>
              <a:ext uri="{FF2B5EF4-FFF2-40B4-BE49-F238E27FC236}">
                <a16:creationId xmlns:a16="http://schemas.microsoft.com/office/drawing/2014/main" id="{C84AA75D-1049-4330-B0C5-3D2A331DA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60198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6409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a:extLst>
              <a:ext uri="{FF2B5EF4-FFF2-40B4-BE49-F238E27FC236}">
                <a16:creationId xmlns:a16="http://schemas.microsoft.com/office/drawing/2014/main" id="{06CB87A5-40FE-43FD-A3C0-0DA3FBDD2821}"/>
              </a:ext>
            </a:extLst>
          </p:cNvPr>
          <p:cNvSpPr>
            <a:spLocks noGrp="1" noChangeArrowheads="1"/>
          </p:cNvSpPr>
          <p:nvPr>
            <p:ph type="title"/>
          </p:nvPr>
        </p:nvSpPr>
        <p:spPr>
          <a:noFill/>
        </p:spPr>
        <p:txBody>
          <a:bodyPr>
            <a:spAutoFit/>
          </a:bodyPr>
          <a:lstStyle/>
          <a:p>
            <a:r>
              <a:rPr lang="en-US" altLang="en-US" sz="2800" b="1"/>
              <a:t>Human Intelligence VS Artificial Intelligence</a:t>
            </a:r>
            <a:endParaRPr lang="en-US" altLang="en-US" sz="2800"/>
          </a:p>
        </p:txBody>
      </p:sp>
      <p:sp>
        <p:nvSpPr>
          <p:cNvPr id="58371" name="Text Placeholder 2">
            <a:extLst>
              <a:ext uri="{FF2B5EF4-FFF2-40B4-BE49-F238E27FC236}">
                <a16:creationId xmlns:a16="http://schemas.microsoft.com/office/drawing/2014/main" id="{F2764F3E-4792-4670-BF48-DCC537BB2323}"/>
              </a:ext>
            </a:extLst>
          </p:cNvPr>
          <p:cNvSpPr>
            <a:spLocks noGrp="1"/>
          </p:cNvSpPr>
          <p:nvPr>
            <p:ph type="body" idx="1"/>
          </p:nvPr>
        </p:nvSpPr>
        <p:spPr/>
        <p:txBody>
          <a:bodyPr/>
          <a:lstStyle/>
          <a:p>
            <a:r>
              <a:rPr lang="en-US" altLang="en-US"/>
              <a:t>Human Intelligence</a:t>
            </a:r>
          </a:p>
        </p:txBody>
      </p:sp>
      <p:sp>
        <p:nvSpPr>
          <p:cNvPr id="58372" name="Content Placeholder 3">
            <a:extLst>
              <a:ext uri="{FF2B5EF4-FFF2-40B4-BE49-F238E27FC236}">
                <a16:creationId xmlns:a16="http://schemas.microsoft.com/office/drawing/2014/main" id="{B567FCFD-6D47-4860-B270-2C51291244CA}"/>
              </a:ext>
            </a:extLst>
          </p:cNvPr>
          <p:cNvSpPr>
            <a:spLocks noGrp="1"/>
          </p:cNvSpPr>
          <p:nvPr>
            <p:ph sz="half" idx="2"/>
          </p:nvPr>
        </p:nvSpPr>
        <p:spPr/>
        <p:txBody>
          <a:bodyPr/>
          <a:lstStyle/>
          <a:p>
            <a:r>
              <a:rPr lang="en-US" altLang="en-US"/>
              <a:t>Intuition, Common sense, Judgement, Creativity, Beliefs etc</a:t>
            </a:r>
          </a:p>
          <a:p>
            <a:r>
              <a:rPr lang="en-US" altLang="en-US"/>
              <a:t>The ability to demonstrate their intelligence by communicating effectively</a:t>
            </a:r>
          </a:p>
          <a:p>
            <a:r>
              <a:rPr lang="en-US" altLang="en-US"/>
              <a:t>Plausible Reasoning and Critical thinking </a:t>
            </a:r>
          </a:p>
          <a:p>
            <a:endParaRPr lang="en-US" altLang="en-US"/>
          </a:p>
        </p:txBody>
      </p:sp>
      <p:sp>
        <p:nvSpPr>
          <p:cNvPr id="58373" name="Text Placeholder 4">
            <a:extLst>
              <a:ext uri="{FF2B5EF4-FFF2-40B4-BE49-F238E27FC236}">
                <a16:creationId xmlns:a16="http://schemas.microsoft.com/office/drawing/2014/main" id="{33B89A9D-DFF1-4FB0-9B75-6123244E0CCA}"/>
              </a:ext>
            </a:extLst>
          </p:cNvPr>
          <p:cNvSpPr>
            <a:spLocks noGrp="1"/>
          </p:cNvSpPr>
          <p:nvPr>
            <p:ph type="body" sz="quarter" idx="3"/>
          </p:nvPr>
        </p:nvSpPr>
        <p:spPr/>
        <p:txBody>
          <a:bodyPr/>
          <a:lstStyle/>
          <a:p>
            <a:r>
              <a:rPr lang="en-US" altLang="en-US"/>
              <a:t>Artificial Intelligence</a:t>
            </a:r>
          </a:p>
        </p:txBody>
      </p:sp>
      <p:sp>
        <p:nvSpPr>
          <p:cNvPr id="58374" name="Content Placeholder 5">
            <a:extLst>
              <a:ext uri="{FF2B5EF4-FFF2-40B4-BE49-F238E27FC236}">
                <a16:creationId xmlns:a16="http://schemas.microsoft.com/office/drawing/2014/main" id="{BDDEA40D-0181-4572-8E5B-3FD013EAEEC5}"/>
              </a:ext>
            </a:extLst>
          </p:cNvPr>
          <p:cNvSpPr>
            <a:spLocks noGrp="1"/>
          </p:cNvSpPr>
          <p:nvPr>
            <p:ph sz="quarter" idx="4"/>
          </p:nvPr>
        </p:nvSpPr>
        <p:spPr/>
        <p:txBody>
          <a:bodyPr/>
          <a:lstStyle/>
          <a:p>
            <a:r>
              <a:rPr lang="en-US" altLang="en-US"/>
              <a:t>Ability to simulate human behavior and cognitive processes</a:t>
            </a:r>
          </a:p>
          <a:p>
            <a:r>
              <a:rPr lang="en-US" altLang="en-US"/>
              <a:t>Capture and preserve human expertise</a:t>
            </a:r>
          </a:p>
          <a:p>
            <a:pPr eaLnBrk="1" hangingPunct="1">
              <a:lnSpc>
                <a:spcPct val="90000"/>
              </a:lnSpc>
            </a:pPr>
            <a:r>
              <a:rPr lang="en-US" altLang="en-US"/>
              <a:t>Fast Response. The ability to comprehend large amounts of data quickly.</a:t>
            </a:r>
          </a:p>
        </p:txBody>
      </p:sp>
      <p:sp>
        <p:nvSpPr>
          <p:cNvPr id="58375" name="TextBox 7">
            <a:extLst>
              <a:ext uri="{FF2B5EF4-FFF2-40B4-BE49-F238E27FC236}">
                <a16:creationId xmlns:a16="http://schemas.microsoft.com/office/drawing/2014/main" id="{464C37B5-5D99-42D4-85E1-32F02CCBEC96}"/>
              </a:ext>
            </a:extLst>
          </p:cNvPr>
          <p:cNvSpPr txBox="1">
            <a:spLocks noChangeArrowheads="1"/>
          </p:cNvSpPr>
          <p:nvPr/>
        </p:nvSpPr>
        <p:spPr bwMode="auto">
          <a:xfrm>
            <a:off x="4038600" y="1066800"/>
            <a:ext cx="776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b="1"/>
              <a:t>Pros</a:t>
            </a:r>
          </a:p>
        </p:txBody>
      </p:sp>
    </p:spTree>
    <p:extLst>
      <p:ext uri="{BB962C8B-B14F-4D97-AF65-F5344CB8AC3E}">
        <p14:creationId xmlns:p14="http://schemas.microsoft.com/office/powerpoint/2010/main" val="1065192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1">
            <a:extLst>
              <a:ext uri="{FF2B5EF4-FFF2-40B4-BE49-F238E27FC236}">
                <a16:creationId xmlns:a16="http://schemas.microsoft.com/office/drawing/2014/main" id="{B8DE8E5E-FC97-4461-A72D-5998D88F9DAB}"/>
              </a:ext>
            </a:extLst>
          </p:cNvPr>
          <p:cNvSpPr>
            <a:spLocks noGrp="1" noChangeArrowheads="1"/>
          </p:cNvSpPr>
          <p:nvPr>
            <p:ph type="title"/>
          </p:nvPr>
        </p:nvSpPr>
        <p:spPr>
          <a:noFill/>
        </p:spPr>
        <p:txBody>
          <a:bodyPr>
            <a:spAutoFit/>
          </a:bodyPr>
          <a:lstStyle/>
          <a:p>
            <a:r>
              <a:rPr lang="en-US" altLang="en-US" sz="2800" b="1"/>
              <a:t>Human Intelligence VS Artificial Intelligence</a:t>
            </a:r>
            <a:endParaRPr lang="en-US" altLang="en-US" sz="2800"/>
          </a:p>
        </p:txBody>
      </p:sp>
      <p:sp>
        <p:nvSpPr>
          <p:cNvPr id="59397" name="Text Placeholder 2">
            <a:extLst>
              <a:ext uri="{FF2B5EF4-FFF2-40B4-BE49-F238E27FC236}">
                <a16:creationId xmlns:a16="http://schemas.microsoft.com/office/drawing/2014/main" id="{B80B2188-D647-4CE2-BA7F-4A2E977AD05A}"/>
              </a:ext>
            </a:extLst>
          </p:cNvPr>
          <p:cNvSpPr>
            <a:spLocks noGrp="1"/>
          </p:cNvSpPr>
          <p:nvPr>
            <p:ph type="body" idx="1"/>
          </p:nvPr>
        </p:nvSpPr>
        <p:spPr/>
        <p:txBody>
          <a:bodyPr/>
          <a:lstStyle/>
          <a:p>
            <a:r>
              <a:rPr lang="en-US" altLang="en-US"/>
              <a:t>Human Intelligence</a:t>
            </a:r>
          </a:p>
        </p:txBody>
      </p:sp>
      <p:sp>
        <p:nvSpPr>
          <p:cNvPr id="59394" name="Content Placeholder 3">
            <a:extLst>
              <a:ext uri="{FF2B5EF4-FFF2-40B4-BE49-F238E27FC236}">
                <a16:creationId xmlns:a16="http://schemas.microsoft.com/office/drawing/2014/main" id="{C39C5E1D-5E45-445D-8B43-9C667FE82C69}"/>
              </a:ext>
            </a:extLst>
          </p:cNvPr>
          <p:cNvSpPr>
            <a:spLocks noGrp="1"/>
          </p:cNvSpPr>
          <p:nvPr>
            <p:ph sz="half" idx="2"/>
          </p:nvPr>
        </p:nvSpPr>
        <p:spPr/>
        <p:txBody>
          <a:bodyPr/>
          <a:lstStyle/>
          <a:p>
            <a:pPr marL="342900" lvl="1" indent="-342900">
              <a:buFontTx/>
              <a:buChar char="•"/>
            </a:pPr>
            <a:r>
              <a:rPr lang="en-US" altLang="en-US" sz="2400"/>
              <a:t>Humans are fallible</a:t>
            </a:r>
          </a:p>
          <a:p>
            <a:pPr marL="342900" lvl="1" indent="-342900">
              <a:buFontTx/>
              <a:buChar char="•"/>
            </a:pPr>
            <a:r>
              <a:rPr lang="en-US" altLang="en-US" sz="2400"/>
              <a:t>They have limited knowledge bases</a:t>
            </a:r>
          </a:p>
          <a:p>
            <a:pPr marL="342900" lvl="1" indent="-342900">
              <a:buFontTx/>
              <a:buChar char="•"/>
            </a:pPr>
            <a:r>
              <a:rPr lang="en-US" altLang="en-US" sz="2400"/>
              <a:t>Information processing of serial nature proceed very slowly in the brain as compared to computers</a:t>
            </a:r>
          </a:p>
          <a:p>
            <a:r>
              <a:rPr lang="en-US" altLang="en-US"/>
              <a:t>Humans are unable to retain large amounts of data in memory.</a:t>
            </a:r>
          </a:p>
          <a:p>
            <a:endParaRPr lang="en-US" altLang="en-US"/>
          </a:p>
        </p:txBody>
      </p:sp>
      <p:sp>
        <p:nvSpPr>
          <p:cNvPr id="59398" name="Text Placeholder 4">
            <a:extLst>
              <a:ext uri="{FF2B5EF4-FFF2-40B4-BE49-F238E27FC236}">
                <a16:creationId xmlns:a16="http://schemas.microsoft.com/office/drawing/2014/main" id="{F0446A61-95E4-4D10-927D-29647323A2F8}"/>
              </a:ext>
            </a:extLst>
          </p:cNvPr>
          <p:cNvSpPr>
            <a:spLocks noGrp="1"/>
          </p:cNvSpPr>
          <p:nvPr>
            <p:ph type="body" sz="quarter" idx="3"/>
          </p:nvPr>
        </p:nvSpPr>
        <p:spPr/>
        <p:txBody>
          <a:bodyPr/>
          <a:lstStyle/>
          <a:p>
            <a:r>
              <a:rPr lang="en-US" altLang="en-US"/>
              <a:t>Artificial Intelligence</a:t>
            </a:r>
          </a:p>
        </p:txBody>
      </p:sp>
      <p:sp>
        <p:nvSpPr>
          <p:cNvPr id="59395" name="Content Placeholder 5">
            <a:extLst>
              <a:ext uri="{FF2B5EF4-FFF2-40B4-BE49-F238E27FC236}">
                <a16:creationId xmlns:a16="http://schemas.microsoft.com/office/drawing/2014/main" id="{EA455975-C3EC-485A-8980-A4728066534E}"/>
              </a:ext>
            </a:extLst>
          </p:cNvPr>
          <p:cNvSpPr>
            <a:spLocks noGrp="1"/>
          </p:cNvSpPr>
          <p:nvPr>
            <p:ph sz="quarter" idx="4"/>
          </p:nvPr>
        </p:nvSpPr>
        <p:spPr/>
        <p:txBody>
          <a:bodyPr/>
          <a:lstStyle/>
          <a:p>
            <a:pPr eaLnBrk="1" hangingPunct="1"/>
            <a:r>
              <a:rPr lang="en-GB" altLang="en-US"/>
              <a:t>No “common sense”</a:t>
            </a:r>
          </a:p>
          <a:p>
            <a:r>
              <a:rPr lang="en-US" altLang="en-US"/>
              <a:t>Cannot readily deal with “mixed” knowledge</a:t>
            </a:r>
          </a:p>
          <a:p>
            <a:r>
              <a:rPr lang="en-US" altLang="en-US"/>
              <a:t>May have high development costs</a:t>
            </a:r>
          </a:p>
          <a:p>
            <a:r>
              <a:rPr lang="en-US" altLang="en-US"/>
              <a:t>Raise legal and ethical concerns</a:t>
            </a:r>
          </a:p>
          <a:p>
            <a:endParaRPr lang="en-US" altLang="en-US"/>
          </a:p>
        </p:txBody>
      </p:sp>
      <p:sp>
        <p:nvSpPr>
          <p:cNvPr id="59399" name="TextBox 9">
            <a:extLst>
              <a:ext uri="{FF2B5EF4-FFF2-40B4-BE49-F238E27FC236}">
                <a16:creationId xmlns:a16="http://schemas.microsoft.com/office/drawing/2014/main" id="{09A2811A-6FEF-4E43-BE92-A1E089AB9EA2}"/>
              </a:ext>
            </a:extLst>
          </p:cNvPr>
          <p:cNvSpPr txBox="1">
            <a:spLocks noChangeArrowheads="1"/>
          </p:cNvSpPr>
          <p:nvPr/>
        </p:nvSpPr>
        <p:spPr bwMode="auto">
          <a:xfrm>
            <a:off x="3505200" y="1143000"/>
            <a:ext cx="137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b="1"/>
              <a:t>Cons</a:t>
            </a:r>
          </a:p>
        </p:txBody>
      </p:sp>
    </p:spTree>
    <p:extLst>
      <p:ext uri="{BB962C8B-B14F-4D97-AF65-F5344CB8AC3E}">
        <p14:creationId xmlns:p14="http://schemas.microsoft.com/office/powerpoint/2010/main" val="389972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a:extLst>
              <a:ext uri="{FF2B5EF4-FFF2-40B4-BE49-F238E27FC236}">
                <a16:creationId xmlns:a16="http://schemas.microsoft.com/office/drawing/2014/main" id="{8DC2BAEF-C7BA-415E-9FE9-14E7424B756E}"/>
              </a:ext>
            </a:extLst>
          </p:cNvPr>
          <p:cNvSpPr>
            <a:spLocks noGrp="1" noChangeArrowheads="1"/>
          </p:cNvSpPr>
          <p:nvPr>
            <p:ph type="title"/>
          </p:nvPr>
        </p:nvSpPr>
        <p:spPr>
          <a:noFill/>
        </p:spPr>
        <p:txBody>
          <a:bodyPr>
            <a:spAutoFit/>
          </a:bodyPr>
          <a:lstStyle/>
          <a:p>
            <a:r>
              <a:rPr lang="en-US" altLang="en-US" sz="2800" b="1"/>
              <a:t>Human Intelligence VS Artificial Intelligence</a:t>
            </a:r>
            <a:endParaRPr lang="en-US" altLang="en-US" sz="2800"/>
          </a:p>
        </p:txBody>
      </p:sp>
      <p:pic>
        <p:nvPicPr>
          <p:cNvPr id="60419" name="Picture 13" descr="H vs AI.png">
            <a:extLst>
              <a:ext uri="{FF2B5EF4-FFF2-40B4-BE49-F238E27FC236}">
                <a16:creationId xmlns:a16="http://schemas.microsoft.com/office/drawing/2014/main" id="{7CD84C7B-3912-4F43-8B5A-0BF92E2973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00200"/>
            <a:ext cx="6096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Rectangle 7">
            <a:extLst>
              <a:ext uri="{FF2B5EF4-FFF2-40B4-BE49-F238E27FC236}">
                <a16:creationId xmlns:a16="http://schemas.microsoft.com/office/drawing/2014/main" id="{A23352C2-E425-4AB4-ABC2-1E55F0397FF1}"/>
              </a:ext>
            </a:extLst>
          </p:cNvPr>
          <p:cNvSpPr>
            <a:spLocks noChangeArrowheads="1"/>
          </p:cNvSpPr>
          <p:nvPr/>
        </p:nvSpPr>
        <p:spPr bwMode="auto">
          <a:xfrm>
            <a:off x="609600" y="4800600"/>
            <a:ext cx="7772400"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Monotype Corsiva" panose="03010101010201010101" pitchFamily="66" charset="0"/>
              </a:rPr>
              <a:t>We achieve more than we know. We know more than we understand. We understand more than we can explain (Claude Bernard, 19th C French scientific philosopher)</a:t>
            </a:r>
          </a:p>
        </p:txBody>
      </p:sp>
    </p:spTree>
    <p:extLst>
      <p:ext uri="{BB962C8B-B14F-4D97-AF65-F5344CB8AC3E}">
        <p14:creationId xmlns:p14="http://schemas.microsoft.com/office/powerpoint/2010/main" val="2284952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5DCD7-F11E-BF92-7EA0-2D76537A1481}"/>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F09279F7-9E9E-BFDC-03F2-5D21C2211947}"/>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4A6004F7-C55A-02D4-5853-D703415DE0DB}"/>
              </a:ext>
            </a:extLst>
          </p:cNvPr>
          <p:cNvSpPr>
            <a:spLocks noGrp="1"/>
          </p:cNvSpPr>
          <p:nvPr>
            <p:ph type="sldNum" sz="quarter" idx="12"/>
          </p:nvPr>
        </p:nvSpPr>
        <p:spPr/>
        <p:txBody>
          <a:bodyPr/>
          <a:lstStyle/>
          <a:p>
            <a:fld id="{7E03C068-2496-4290-8E8F-136250EAA8B9}" type="slidenum">
              <a:rPr lang="en-US" smtClean="0"/>
              <a:pPr/>
              <a:t>4</a:t>
            </a:fld>
            <a:endParaRPr lang="en-US"/>
          </a:p>
        </p:txBody>
      </p:sp>
      <p:sp>
        <p:nvSpPr>
          <p:cNvPr id="5" name="TextBox 4">
            <a:extLst>
              <a:ext uri="{FF2B5EF4-FFF2-40B4-BE49-F238E27FC236}">
                <a16:creationId xmlns:a16="http://schemas.microsoft.com/office/drawing/2014/main" id="{D724CFB2-A00A-041E-E9C3-D74A4F9F4986}"/>
              </a:ext>
            </a:extLst>
          </p:cNvPr>
          <p:cNvSpPr txBox="1"/>
          <p:nvPr/>
        </p:nvSpPr>
        <p:spPr>
          <a:xfrm>
            <a:off x="628650" y="457200"/>
            <a:ext cx="7829550" cy="5016758"/>
          </a:xfrm>
          <a:prstGeom prst="rect">
            <a:avLst/>
          </a:prstGeom>
          <a:noFill/>
        </p:spPr>
        <p:txBody>
          <a:bodyPr wrap="square" rtlCol="0">
            <a:spAutoFit/>
          </a:bodyPr>
          <a:lstStyle/>
          <a:p>
            <a:r>
              <a:rPr lang="en-US" sz="4000" dirty="0"/>
              <a:t>As we need</a:t>
            </a:r>
          </a:p>
          <a:p>
            <a:r>
              <a:rPr lang="en-US" sz="4000" dirty="0"/>
              <a:t>Air</a:t>
            </a:r>
          </a:p>
          <a:p>
            <a:r>
              <a:rPr lang="en-US" sz="4000" dirty="0"/>
              <a:t>Water</a:t>
            </a:r>
          </a:p>
          <a:p>
            <a:r>
              <a:rPr lang="en-US" sz="4000" dirty="0"/>
              <a:t>Electricity</a:t>
            </a:r>
          </a:p>
          <a:p>
            <a:r>
              <a:rPr lang="en-US" sz="4000" dirty="0"/>
              <a:t>For our day to day living</a:t>
            </a:r>
          </a:p>
          <a:p>
            <a:endParaRPr lang="en-US" sz="4000" dirty="0"/>
          </a:p>
          <a:p>
            <a:r>
              <a:rPr lang="en-US" sz="4000" dirty="0"/>
              <a:t>We need today </a:t>
            </a:r>
          </a:p>
          <a:p>
            <a:r>
              <a:rPr lang="en-US" sz="4000" dirty="0"/>
              <a:t>INTERNET</a:t>
            </a:r>
            <a:endParaRPr lang="en-IN" sz="4000" dirty="0"/>
          </a:p>
        </p:txBody>
      </p:sp>
      <p:pic>
        <p:nvPicPr>
          <p:cNvPr id="6" name="Picture 5">
            <a:extLst>
              <a:ext uri="{FF2B5EF4-FFF2-40B4-BE49-F238E27FC236}">
                <a16:creationId xmlns:a16="http://schemas.microsoft.com/office/drawing/2014/main" id="{DF2CE729-DA25-51FF-C87E-D9CE02D8A015}"/>
              </a:ext>
            </a:extLst>
          </p:cNvPr>
          <p:cNvPicPr>
            <a:picLocks noChangeAspect="1"/>
          </p:cNvPicPr>
          <p:nvPr/>
        </p:nvPicPr>
        <p:blipFill>
          <a:blip r:embed="rId2"/>
          <a:stretch>
            <a:fillRect/>
          </a:stretch>
        </p:blipFill>
        <p:spPr>
          <a:xfrm>
            <a:off x="5334000" y="3962400"/>
            <a:ext cx="3276600" cy="1733550"/>
          </a:xfrm>
          <a:prstGeom prst="rect">
            <a:avLst/>
          </a:prstGeom>
        </p:spPr>
      </p:pic>
    </p:spTree>
    <p:extLst>
      <p:ext uri="{BB962C8B-B14F-4D97-AF65-F5344CB8AC3E}">
        <p14:creationId xmlns:p14="http://schemas.microsoft.com/office/powerpoint/2010/main" val="3334339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6" name="Rectangle 1">
            <a:extLst>
              <a:ext uri="{FF2B5EF4-FFF2-40B4-BE49-F238E27FC236}">
                <a16:creationId xmlns:a16="http://schemas.microsoft.com/office/drawing/2014/main" id="{2E0035BD-0E06-4D99-9925-53F49D179293}"/>
              </a:ext>
            </a:extLst>
          </p:cNvPr>
          <p:cNvSpPr>
            <a:spLocks noGrp="1" noChangeArrowheads="1"/>
          </p:cNvSpPr>
          <p:nvPr>
            <p:ph type="title"/>
          </p:nvPr>
        </p:nvSpPr>
        <p:spPr>
          <a:xfrm>
            <a:off x="457200" y="274638"/>
            <a:ext cx="7967663" cy="523875"/>
          </a:xfrm>
          <a:noFill/>
        </p:spPr>
        <p:txBody>
          <a:bodyPr wrap="none">
            <a:spAutoFit/>
          </a:bodyPr>
          <a:lstStyle/>
          <a:p>
            <a:pPr>
              <a:tabLst>
                <a:tab pos="457200" algn="l"/>
              </a:tabLst>
            </a:pPr>
            <a:r>
              <a:rPr lang="en-US" altLang="en-US" sz="2800" b="1">
                <a:cs typeface="Times New Roman" panose="02020603050405020304" pitchFamily="18" charset="0"/>
              </a:rPr>
              <a:t>Artificial Intelligence VS Conventional Computing</a:t>
            </a:r>
            <a:endParaRPr lang="en-US" altLang="en-US" sz="2800"/>
          </a:p>
        </p:txBody>
      </p:sp>
      <p:sp>
        <p:nvSpPr>
          <p:cNvPr id="61442" name="Text Placeholder 2">
            <a:extLst>
              <a:ext uri="{FF2B5EF4-FFF2-40B4-BE49-F238E27FC236}">
                <a16:creationId xmlns:a16="http://schemas.microsoft.com/office/drawing/2014/main" id="{BA491858-644B-4317-A5CA-556B37E39060}"/>
              </a:ext>
            </a:extLst>
          </p:cNvPr>
          <p:cNvSpPr>
            <a:spLocks noGrp="1"/>
          </p:cNvSpPr>
          <p:nvPr>
            <p:ph type="body" idx="1"/>
          </p:nvPr>
        </p:nvSpPr>
        <p:spPr/>
        <p:txBody>
          <a:bodyPr/>
          <a:lstStyle/>
          <a:p>
            <a:r>
              <a:rPr lang="en-US" altLang="en-US">
                <a:cs typeface="Times New Roman" panose="02020603050405020304" pitchFamily="18" charset="0"/>
              </a:rPr>
              <a:t>Artificial Intelligence</a:t>
            </a:r>
            <a:endParaRPr lang="en-US" altLang="en-US"/>
          </a:p>
        </p:txBody>
      </p:sp>
      <p:sp>
        <p:nvSpPr>
          <p:cNvPr id="61443" name="Content Placeholder 3">
            <a:extLst>
              <a:ext uri="{FF2B5EF4-FFF2-40B4-BE49-F238E27FC236}">
                <a16:creationId xmlns:a16="http://schemas.microsoft.com/office/drawing/2014/main" id="{30D07CB3-37EF-469A-9A21-4FDB3318E4BA}"/>
              </a:ext>
            </a:extLst>
          </p:cNvPr>
          <p:cNvSpPr>
            <a:spLocks noGrp="1"/>
          </p:cNvSpPr>
          <p:nvPr>
            <p:ph sz="half" idx="2"/>
          </p:nvPr>
        </p:nvSpPr>
        <p:spPr/>
        <p:txBody>
          <a:bodyPr/>
          <a:lstStyle/>
          <a:p>
            <a:r>
              <a:rPr lang="en-US" altLang="en-US"/>
              <a:t>AI software uses the techniques of search and pattern matching</a:t>
            </a:r>
          </a:p>
          <a:p>
            <a:r>
              <a:rPr lang="en-US" altLang="en-US"/>
              <a:t>Programmers design AI software to give the computer only the problem, not the steps necessary to solve it</a:t>
            </a:r>
          </a:p>
        </p:txBody>
      </p:sp>
      <p:sp>
        <p:nvSpPr>
          <p:cNvPr id="61444" name="Text Placeholder 4">
            <a:extLst>
              <a:ext uri="{FF2B5EF4-FFF2-40B4-BE49-F238E27FC236}">
                <a16:creationId xmlns:a16="http://schemas.microsoft.com/office/drawing/2014/main" id="{493047E7-506F-4280-9BD0-57E26DD29F2A}"/>
              </a:ext>
            </a:extLst>
          </p:cNvPr>
          <p:cNvSpPr>
            <a:spLocks noGrp="1"/>
          </p:cNvSpPr>
          <p:nvPr>
            <p:ph type="body" sz="quarter" idx="3"/>
          </p:nvPr>
        </p:nvSpPr>
        <p:spPr/>
        <p:txBody>
          <a:bodyPr/>
          <a:lstStyle/>
          <a:p>
            <a:r>
              <a:rPr lang="en-US" altLang="en-US">
                <a:cs typeface="Times New Roman" panose="02020603050405020304" pitchFamily="18" charset="0"/>
              </a:rPr>
              <a:t>Conventional Computing</a:t>
            </a:r>
            <a:endParaRPr lang="en-US" altLang="en-US"/>
          </a:p>
        </p:txBody>
      </p:sp>
      <p:sp>
        <p:nvSpPr>
          <p:cNvPr id="61445" name="Content Placeholder 5">
            <a:extLst>
              <a:ext uri="{FF2B5EF4-FFF2-40B4-BE49-F238E27FC236}">
                <a16:creationId xmlns:a16="http://schemas.microsoft.com/office/drawing/2014/main" id="{1226219B-3E45-4B38-893B-B83121178BF3}"/>
              </a:ext>
            </a:extLst>
          </p:cNvPr>
          <p:cNvSpPr>
            <a:spLocks noGrp="1"/>
          </p:cNvSpPr>
          <p:nvPr>
            <p:ph sz="quarter" idx="4"/>
          </p:nvPr>
        </p:nvSpPr>
        <p:spPr/>
        <p:txBody>
          <a:bodyPr/>
          <a:lstStyle/>
          <a:p>
            <a:r>
              <a:rPr lang="en-US" altLang="en-US"/>
              <a:t>Conventional computer software follow a logical series of steps to reach a conclusion</a:t>
            </a:r>
          </a:p>
          <a:p>
            <a:r>
              <a:rPr lang="en-US" altLang="en-US"/>
              <a:t>Computer programmers originally designed software that accomplished tasks by completing algorithms </a:t>
            </a:r>
            <a:br>
              <a:rPr lang="en-US" altLang="en-US"/>
            </a:br>
            <a:endParaRPr lang="en-US" altLang="en-US"/>
          </a:p>
          <a:p>
            <a:endParaRPr lang="en-US" altLang="en-US"/>
          </a:p>
        </p:txBody>
      </p:sp>
    </p:spTree>
    <p:extLst>
      <p:ext uri="{BB962C8B-B14F-4D97-AF65-F5344CB8AC3E}">
        <p14:creationId xmlns:p14="http://schemas.microsoft.com/office/powerpoint/2010/main" val="705625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z="4000"/>
              <a:t>What is Artificial Intelligence? (again)</a:t>
            </a:r>
          </a:p>
        </p:txBody>
      </p:sp>
      <p:sp>
        <p:nvSpPr>
          <p:cNvPr id="60419" name="Rectangle 3"/>
          <p:cNvSpPr>
            <a:spLocks noGrp="1" noChangeArrowheads="1"/>
          </p:cNvSpPr>
          <p:nvPr>
            <p:ph sz="half" idx="1"/>
          </p:nvPr>
        </p:nvSpPr>
        <p:spPr/>
        <p:txBody>
          <a:bodyPr/>
          <a:lstStyle/>
          <a:p>
            <a:pPr>
              <a:lnSpc>
                <a:spcPct val="80000"/>
              </a:lnSpc>
            </a:pPr>
            <a:r>
              <a:rPr lang="en-US" sz="2000" b="1"/>
              <a:t>Systems that think like humans</a:t>
            </a:r>
          </a:p>
          <a:p>
            <a:pPr lvl="1">
              <a:lnSpc>
                <a:spcPct val="80000"/>
              </a:lnSpc>
            </a:pPr>
            <a:r>
              <a:rPr lang="en-US" sz="1800"/>
              <a:t>Cognitive Modeling Approach</a:t>
            </a:r>
          </a:p>
          <a:p>
            <a:pPr lvl="1">
              <a:lnSpc>
                <a:spcPct val="80000"/>
              </a:lnSpc>
            </a:pPr>
            <a:r>
              <a:rPr lang="en-US" sz="1800"/>
              <a:t>“The automation of activities that we associate with human thinking...”</a:t>
            </a:r>
          </a:p>
          <a:p>
            <a:pPr lvl="1">
              <a:lnSpc>
                <a:spcPct val="80000"/>
              </a:lnSpc>
            </a:pPr>
            <a:r>
              <a:rPr lang="en-US" sz="1800"/>
              <a:t>Bellman 1978</a:t>
            </a:r>
          </a:p>
          <a:p>
            <a:pPr lvl="1">
              <a:lnSpc>
                <a:spcPct val="80000"/>
              </a:lnSpc>
            </a:pPr>
            <a:endParaRPr lang="en-US" sz="1800"/>
          </a:p>
          <a:p>
            <a:pPr>
              <a:lnSpc>
                <a:spcPct val="80000"/>
              </a:lnSpc>
            </a:pPr>
            <a:r>
              <a:rPr lang="en-US" sz="2000" b="1"/>
              <a:t>Systems that act like humans</a:t>
            </a:r>
          </a:p>
          <a:p>
            <a:pPr lvl="1">
              <a:lnSpc>
                <a:spcPct val="80000"/>
              </a:lnSpc>
            </a:pPr>
            <a:r>
              <a:rPr lang="en-US" sz="1800"/>
              <a:t>Turing Test Approach</a:t>
            </a:r>
          </a:p>
          <a:p>
            <a:pPr lvl="1">
              <a:lnSpc>
                <a:spcPct val="80000"/>
              </a:lnSpc>
            </a:pPr>
            <a:r>
              <a:rPr lang="en-US" sz="1800"/>
              <a:t>“The art of creating machines that perform functions that require intelligence when performed by people”</a:t>
            </a:r>
          </a:p>
          <a:p>
            <a:pPr lvl="1">
              <a:lnSpc>
                <a:spcPct val="80000"/>
              </a:lnSpc>
            </a:pPr>
            <a:r>
              <a:rPr lang="en-US" sz="1800"/>
              <a:t>Kurzweil 1990</a:t>
            </a:r>
          </a:p>
        </p:txBody>
      </p:sp>
      <p:sp>
        <p:nvSpPr>
          <p:cNvPr id="60420" name="Rectangle 4"/>
          <p:cNvSpPr>
            <a:spLocks noGrp="1" noChangeArrowheads="1"/>
          </p:cNvSpPr>
          <p:nvPr>
            <p:ph sz="half" idx="2"/>
          </p:nvPr>
        </p:nvSpPr>
        <p:spPr/>
        <p:txBody>
          <a:bodyPr/>
          <a:lstStyle/>
          <a:p>
            <a:pPr>
              <a:lnSpc>
                <a:spcPct val="80000"/>
              </a:lnSpc>
            </a:pPr>
            <a:r>
              <a:rPr lang="en-US" sz="2000" b="1"/>
              <a:t>Systems that think rationally</a:t>
            </a:r>
          </a:p>
          <a:p>
            <a:pPr lvl="1">
              <a:lnSpc>
                <a:spcPct val="80000"/>
              </a:lnSpc>
            </a:pPr>
            <a:r>
              <a:rPr lang="en-US" sz="1800"/>
              <a:t>“Laws of Thought” approach</a:t>
            </a:r>
          </a:p>
          <a:p>
            <a:pPr lvl="1">
              <a:lnSpc>
                <a:spcPct val="80000"/>
              </a:lnSpc>
            </a:pPr>
            <a:r>
              <a:rPr lang="en-US" sz="1800"/>
              <a:t>“The study of mental faculties through the use of computational models”</a:t>
            </a:r>
          </a:p>
          <a:p>
            <a:pPr lvl="1">
              <a:lnSpc>
                <a:spcPct val="80000"/>
              </a:lnSpc>
            </a:pPr>
            <a:r>
              <a:rPr lang="en-US" sz="1800"/>
              <a:t>Charniak and McDermott</a:t>
            </a:r>
          </a:p>
          <a:p>
            <a:pPr lvl="1">
              <a:lnSpc>
                <a:spcPct val="80000"/>
              </a:lnSpc>
            </a:pPr>
            <a:endParaRPr lang="en-US" sz="1800"/>
          </a:p>
          <a:p>
            <a:pPr>
              <a:lnSpc>
                <a:spcPct val="80000"/>
              </a:lnSpc>
            </a:pPr>
            <a:r>
              <a:rPr lang="en-US" sz="2000" b="1"/>
              <a:t>Systems that act rationally</a:t>
            </a:r>
          </a:p>
          <a:p>
            <a:pPr lvl="1">
              <a:lnSpc>
                <a:spcPct val="80000"/>
              </a:lnSpc>
            </a:pPr>
            <a:r>
              <a:rPr lang="en-US" sz="1800"/>
              <a:t>Rational Agent Approach</a:t>
            </a:r>
          </a:p>
          <a:p>
            <a:pPr lvl="1">
              <a:lnSpc>
                <a:spcPct val="80000"/>
              </a:lnSpc>
            </a:pPr>
            <a:r>
              <a:rPr lang="en-US" sz="1800"/>
              <a:t>“The branch of CS that is concerned with the automation of intelligent behavior”</a:t>
            </a:r>
          </a:p>
          <a:p>
            <a:pPr lvl="1">
              <a:lnSpc>
                <a:spcPct val="80000"/>
              </a:lnSpc>
            </a:pPr>
            <a:r>
              <a:rPr lang="en-US" sz="1800"/>
              <a:t>Lugar and Stubblefield</a:t>
            </a:r>
          </a:p>
          <a:p>
            <a:pPr>
              <a:lnSpc>
                <a:spcPct val="80000"/>
              </a:lnSpc>
            </a:pPr>
            <a:endParaRPr lang="en-US" sz="2000"/>
          </a:p>
        </p:txBody>
      </p:sp>
      <p:sp>
        <p:nvSpPr>
          <p:cNvPr id="5" name="Date Placeholder 4"/>
          <p:cNvSpPr>
            <a:spLocks noGrp="1"/>
          </p:cNvSpPr>
          <p:nvPr>
            <p:ph type="dt" sz="half" idx="10"/>
          </p:nvPr>
        </p:nvSpPr>
        <p:spPr/>
        <p:txBody>
          <a:bodyPr/>
          <a:lstStyle/>
          <a:p>
            <a:fld id="{E78D7E63-AE1C-4AAD-AC2A-AFC37D93C082}" type="datetime1">
              <a:rPr lang="en-US" smtClean="0"/>
              <a:pPr/>
              <a:t>7/25/2025</a:t>
            </a:fld>
            <a:endParaRPr lang="en-US"/>
          </a:p>
        </p:txBody>
      </p:sp>
      <p:sp>
        <p:nvSpPr>
          <p:cNvPr id="6" name="Footer Placeholder 5"/>
          <p:cNvSpPr>
            <a:spLocks noGrp="1"/>
          </p:cNvSpPr>
          <p:nvPr>
            <p:ph type="ftr" sz="quarter" idx="11"/>
          </p:nvPr>
        </p:nvSpPr>
        <p:spPr/>
        <p:txBody>
          <a:bodyPr/>
          <a:lstStyle/>
          <a:p>
            <a:r>
              <a:rPr lang="en-US"/>
              <a:t>AI: Chapter 1: Introduction</a:t>
            </a:r>
          </a:p>
        </p:txBody>
      </p:sp>
      <p:sp>
        <p:nvSpPr>
          <p:cNvPr id="7" name="Slide Number Placeholder 6"/>
          <p:cNvSpPr>
            <a:spLocks noGrp="1"/>
          </p:cNvSpPr>
          <p:nvPr>
            <p:ph type="sldNum" sz="quarter" idx="12"/>
          </p:nvPr>
        </p:nvSpPr>
        <p:spPr/>
        <p:txBody>
          <a:bodyPr/>
          <a:lstStyle/>
          <a:p>
            <a:fld id="{165A5A80-5C01-49A9-A855-A260D236F9E0}" type="slidenum">
              <a:rPr lang="en-US"/>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pPr rtl="0"/>
            <a:r>
              <a:rPr lang="en-US" dirty="0"/>
              <a:t>How to Achieve AI?</a:t>
            </a:r>
            <a:endParaRPr lang="x-non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3524064"/>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9E5B4E26-CEF4-4BA3-91C8-B6958B6C4799}" type="slidenum">
              <a:rPr lang="x-none" smtClean="0"/>
              <a:pPr/>
              <a:t>42</a:t>
            </a:fld>
            <a:endParaRPr lang="x-none"/>
          </a:p>
        </p:txBody>
      </p:sp>
    </p:spTree>
    <p:extLst>
      <p:ext uri="{BB962C8B-B14F-4D97-AF65-F5344CB8AC3E}">
        <p14:creationId xmlns:p14="http://schemas.microsoft.com/office/powerpoint/2010/main" val="1073043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Acting Humanly: The Turing Test</a:t>
            </a:r>
            <a:endParaRPr lang="en-GB" dirty="0"/>
          </a:p>
        </p:txBody>
      </p:sp>
      <p:sp>
        <p:nvSpPr>
          <p:cNvPr id="5" name="Footer Placeholder 6"/>
          <p:cNvSpPr>
            <a:spLocks noGrp="1"/>
          </p:cNvSpPr>
          <p:nvPr>
            <p:ph type="ftr" sz="quarter" idx="11"/>
          </p:nvPr>
        </p:nvSpPr>
        <p:spPr>
          <a:xfrm>
            <a:off x="3124200" y="6356350"/>
            <a:ext cx="2895600" cy="365125"/>
          </a:xfrm>
        </p:spPr>
        <p:txBody>
          <a:bodyPr/>
          <a:lstStyle/>
          <a:p>
            <a:r>
              <a:rPr lang="en-GB" dirty="0"/>
              <a:t>CSC 361 Artificial Intelligence</a:t>
            </a:r>
          </a:p>
        </p:txBody>
      </p:sp>
      <p:sp>
        <p:nvSpPr>
          <p:cNvPr id="6" name="Slide Number Placeholder 6"/>
          <p:cNvSpPr>
            <a:spLocks noGrp="1"/>
          </p:cNvSpPr>
          <p:nvPr>
            <p:ph type="sldNum" sz="quarter" idx="12"/>
          </p:nvPr>
        </p:nvSpPr>
        <p:spPr>
          <a:xfrm>
            <a:off x="6553200" y="6356350"/>
            <a:ext cx="2133600" cy="365125"/>
          </a:xfrm>
        </p:spPr>
        <p:txBody>
          <a:bodyPr/>
          <a:lstStyle/>
          <a:p>
            <a:fld id="{6EAA1F1E-FB3B-4ABE-9435-F38DC2454456}" type="slidenum">
              <a:rPr lang="x-none"/>
              <a:pPr/>
              <a:t>43</a:t>
            </a:fld>
            <a:endParaRPr lang="en-GB"/>
          </a:p>
        </p:txBody>
      </p:sp>
      <p:sp>
        <p:nvSpPr>
          <p:cNvPr id="7" name="Rectangle 3"/>
          <p:cNvSpPr txBox="1">
            <a:spLocks noChangeArrowheads="1"/>
          </p:cNvSpPr>
          <p:nvPr/>
        </p:nvSpPr>
        <p:spPr>
          <a:xfrm>
            <a:off x="228600" y="5433030"/>
            <a:ext cx="6324600" cy="9144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en-GB" sz="1800" dirty="0"/>
              <a:t>To be intelligent, a program should simply act like a human</a:t>
            </a:r>
          </a:p>
          <a:p>
            <a:pPr>
              <a:lnSpc>
                <a:spcPct val="80000"/>
              </a:lnSpc>
              <a:buFont typeface="Arial"/>
              <a:buNone/>
            </a:pPr>
            <a:endParaRPr lang="en-US" sz="1600" b="1" dirty="0"/>
          </a:p>
          <a:p>
            <a:pPr>
              <a:lnSpc>
                <a:spcPct val="80000"/>
              </a:lnSpc>
              <a:buFont typeface="Wingdings" pitchFamily="2" charset="2"/>
              <a:buNone/>
            </a:pPr>
            <a:r>
              <a:rPr lang="en-US" sz="1800" b="1" dirty="0"/>
              <a:t> </a:t>
            </a:r>
            <a:endParaRPr lang="en-GB" sz="1800" b="1" dirty="0"/>
          </a:p>
        </p:txBody>
      </p:sp>
      <p:grpSp>
        <p:nvGrpSpPr>
          <p:cNvPr id="2" name="Group 7"/>
          <p:cNvGrpSpPr/>
          <p:nvPr/>
        </p:nvGrpSpPr>
        <p:grpSpPr>
          <a:xfrm>
            <a:off x="6858000" y="2133600"/>
            <a:ext cx="1905000" cy="3299430"/>
            <a:chOff x="6858000" y="2133600"/>
            <a:chExt cx="1905000" cy="3299430"/>
          </a:xfrm>
        </p:grpSpPr>
        <p:sp>
          <p:nvSpPr>
            <p:cNvPr id="9" name="Text Box 6"/>
            <p:cNvSpPr txBox="1">
              <a:spLocks noChangeArrowheads="1"/>
            </p:cNvSpPr>
            <p:nvPr/>
          </p:nvSpPr>
          <p:spPr bwMode="auto">
            <a:xfrm>
              <a:off x="6858000" y="4648200"/>
              <a:ext cx="1905000" cy="784830"/>
            </a:xfrm>
            <a:prstGeom prst="rect">
              <a:avLst/>
            </a:prstGeom>
            <a:noFill/>
            <a:ln w="9525">
              <a:noFill/>
              <a:miter lim="800000"/>
              <a:headEnd/>
              <a:tailEnd/>
            </a:ln>
            <a:effectLst/>
          </p:spPr>
          <p:txBody>
            <a:bodyPr wrap="square">
              <a:spAutoFit/>
            </a:bodyPr>
            <a:lstStyle/>
            <a:p>
              <a:pPr algn="ctr" rtl="0">
                <a:spcBef>
                  <a:spcPct val="50000"/>
                </a:spcBef>
              </a:pPr>
              <a:r>
                <a:rPr lang="en-US" dirty="0"/>
                <a:t>Alan Turing</a:t>
              </a:r>
              <a:endParaRPr lang="x-none" dirty="0"/>
            </a:p>
            <a:p>
              <a:pPr algn="ctr" rtl="0">
                <a:spcBef>
                  <a:spcPct val="50000"/>
                </a:spcBef>
              </a:pPr>
              <a:r>
                <a:rPr lang="en-GB" dirty="0"/>
                <a:t>1912-1954</a:t>
              </a:r>
            </a:p>
          </p:txBody>
        </p:sp>
        <p:pic>
          <p:nvPicPr>
            <p:cNvPr id="10" name="Picture 1"/>
            <p:cNvPicPr>
              <a:picLocks noChangeAspect="1" noChangeArrowheads="1"/>
            </p:cNvPicPr>
            <p:nvPr/>
          </p:nvPicPr>
          <p:blipFill>
            <a:blip r:embed="rId2" cstate="email"/>
            <a:srcRect/>
            <a:stretch>
              <a:fillRect/>
            </a:stretch>
          </p:blipFill>
          <p:spPr bwMode="auto">
            <a:xfrm>
              <a:off x="6858000" y="2133600"/>
              <a:ext cx="1905000" cy="2381250"/>
            </a:xfrm>
            <a:prstGeom prst="rect">
              <a:avLst/>
            </a:prstGeom>
            <a:noFill/>
            <a:ln w="9525">
              <a:noFill/>
              <a:miter lim="800000"/>
              <a:headEnd/>
              <a:tailEnd/>
            </a:ln>
            <a:effectLst/>
          </p:spPr>
        </p:pic>
      </p:grpSp>
      <p:pic>
        <p:nvPicPr>
          <p:cNvPr id="11" name="Picture 10"/>
          <p:cNvPicPr>
            <a:picLocks noChangeAspect="1"/>
          </p:cNvPicPr>
          <p:nvPr/>
        </p:nvPicPr>
        <p:blipFill>
          <a:blip r:embed="rId3"/>
          <a:stretch>
            <a:fillRect/>
          </a:stretch>
        </p:blipFill>
        <p:spPr>
          <a:xfrm>
            <a:off x="1244600" y="2133600"/>
            <a:ext cx="2794000" cy="2974370"/>
          </a:xfrm>
          <a:prstGeom prst="rect">
            <a:avLst/>
          </a:prstGeom>
        </p:spPr>
      </p:pic>
      <p:sp>
        <p:nvSpPr>
          <p:cNvPr id="12" name="TextBox 11"/>
          <p:cNvSpPr txBox="1"/>
          <p:nvPr/>
        </p:nvSpPr>
        <p:spPr>
          <a:xfrm>
            <a:off x="279400" y="1728519"/>
            <a:ext cx="3733800" cy="246221"/>
          </a:xfrm>
          <a:prstGeom prst="rect">
            <a:avLst/>
          </a:prstGeom>
          <a:noFill/>
        </p:spPr>
        <p:txBody>
          <a:bodyPr wrap="square" rtlCol="0">
            <a:spAutoFit/>
          </a:bodyPr>
          <a:lstStyle/>
          <a:p>
            <a:r>
              <a:rPr lang="en-US" sz="1000" dirty="0"/>
              <a:t>http://</a:t>
            </a:r>
            <a:r>
              <a:rPr lang="en-US" sz="1000" dirty="0" err="1"/>
              <a:t>en.wikipedia.org</a:t>
            </a:r>
            <a:r>
              <a:rPr lang="en-US" sz="1000" dirty="0"/>
              <a:t>/wiki/</a:t>
            </a:r>
            <a:r>
              <a:rPr lang="en-US" sz="1000" dirty="0" err="1"/>
              <a:t>Turing_test</a:t>
            </a:r>
            <a:endParaRPr lang="en-US" sz="1000" dirty="0"/>
          </a:p>
        </p:txBody>
      </p:sp>
      <p:sp>
        <p:nvSpPr>
          <p:cNvPr id="13" name="Rectangle 3"/>
          <p:cNvSpPr txBox="1">
            <a:spLocks noChangeArrowheads="1"/>
          </p:cNvSpPr>
          <p:nvPr/>
        </p:nvSpPr>
        <p:spPr>
          <a:xfrm>
            <a:off x="4241800" y="2562830"/>
            <a:ext cx="2616200" cy="9144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buFont typeface="Wingdings" pitchFamily="2" charset="2"/>
              <a:buNone/>
            </a:pPr>
            <a:r>
              <a:rPr lang="en-US" sz="1800" b="1" dirty="0"/>
              <a:t>+ physical interaction =&gt; Total Turing Test </a:t>
            </a:r>
            <a:endParaRPr lang="en-GB" sz="1800" b="1" dirty="0"/>
          </a:p>
        </p:txBody>
      </p:sp>
      <p:sp>
        <p:nvSpPr>
          <p:cNvPr id="14" name="Rectangle 3"/>
          <p:cNvSpPr txBox="1">
            <a:spLocks noChangeArrowheads="1"/>
          </p:cNvSpPr>
          <p:nvPr/>
        </p:nvSpPr>
        <p:spPr>
          <a:xfrm>
            <a:off x="4394200" y="3769330"/>
            <a:ext cx="2616200" cy="9144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buFontTx/>
              <a:buChar char="-"/>
            </a:pPr>
            <a:r>
              <a:rPr lang="en-US" sz="1800" b="1" dirty="0"/>
              <a:t>Recognize objects and gestures</a:t>
            </a:r>
          </a:p>
          <a:p>
            <a:pPr>
              <a:lnSpc>
                <a:spcPct val="80000"/>
              </a:lnSpc>
              <a:buFontTx/>
              <a:buChar char="-"/>
            </a:pPr>
            <a:r>
              <a:rPr lang="en-US" sz="1800" b="1" dirty="0"/>
              <a:t>Move objects</a:t>
            </a:r>
            <a:endParaRPr lang="en-GB" sz="1800" b="1" dirty="0"/>
          </a:p>
        </p:txBody>
      </p:sp>
    </p:spTree>
    <p:extLst>
      <p:ext uri="{BB962C8B-B14F-4D97-AF65-F5344CB8AC3E}">
        <p14:creationId xmlns:p14="http://schemas.microsoft.com/office/powerpoint/2010/main" val="2922906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Acting Humanly</a:t>
            </a:r>
          </a:p>
        </p:txBody>
      </p:sp>
      <p:sp>
        <p:nvSpPr>
          <p:cNvPr id="30724" name="Rectangle 4"/>
          <p:cNvSpPr>
            <a:spLocks noGrp="1" noChangeArrowheads="1"/>
          </p:cNvSpPr>
          <p:nvPr>
            <p:ph sz="half" idx="1"/>
          </p:nvPr>
        </p:nvSpPr>
        <p:spPr/>
        <p:txBody>
          <a:bodyPr/>
          <a:lstStyle/>
          <a:p>
            <a:r>
              <a:rPr lang="en-US"/>
              <a:t>The Turing Test (1950)</a:t>
            </a:r>
          </a:p>
          <a:p>
            <a:pPr lvl="1"/>
            <a:r>
              <a:rPr lang="en-US"/>
              <a:t>Can machines think?</a:t>
            </a:r>
          </a:p>
          <a:p>
            <a:pPr lvl="1"/>
            <a:r>
              <a:rPr lang="en-US"/>
              <a:t>Can machines behave intelligently?</a:t>
            </a:r>
          </a:p>
          <a:p>
            <a:endParaRPr lang="en-US"/>
          </a:p>
          <a:p>
            <a:r>
              <a:rPr lang="en-US"/>
              <a:t>Operational test for intelligent behavior</a:t>
            </a:r>
          </a:p>
          <a:p>
            <a:pPr lvl="1"/>
            <a:r>
              <a:rPr lang="en-US"/>
              <a:t>The Imitation Game</a:t>
            </a:r>
          </a:p>
        </p:txBody>
      </p:sp>
      <p:sp>
        <p:nvSpPr>
          <p:cNvPr id="14" name="Date Placeholder 4"/>
          <p:cNvSpPr>
            <a:spLocks noGrp="1"/>
          </p:cNvSpPr>
          <p:nvPr>
            <p:ph type="dt" sz="half" idx="10"/>
          </p:nvPr>
        </p:nvSpPr>
        <p:spPr/>
        <p:txBody>
          <a:bodyPr/>
          <a:lstStyle/>
          <a:p>
            <a:fld id="{3D89519A-159D-43A0-9AB7-F3B848E3EB09}" type="datetime1">
              <a:rPr lang="en-US" smtClean="0"/>
              <a:pPr/>
              <a:t>7/25/2025</a:t>
            </a:fld>
            <a:endParaRPr lang="en-US"/>
          </a:p>
        </p:txBody>
      </p:sp>
      <p:sp>
        <p:nvSpPr>
          <p:cNvPr id="15" name="Footer Placeholder 5"/>
          <p:cNvSpPr>
            <a:spLocks noGrp="1"/>
          </p:cNvSpPr>
          <p:nvPr>
            <p:ph type="ftr" sz="quarter" idx="11"/>
          </p:nvPr>
        </p:nvSpPr>
        <p:spPr/>
        <p:txBody>
          <a:bodyPr/>
          <a:lstStyle/>
          <a:p>
            <a:r>
              <a:rPr lang="en-US"/>
              <a:t>AI: Chapter 1: Introduction</a:t>
            </a:r>
          </a:p>
        </p:txBody>
      </p:sp>
      <p:sp>
        <p:nvSpPr>
          <p:cNvPr id="16" name="Slide Number Placeholder 6"/>
          <p:cNvSpPr>
            <a:spLocks noGrp="1"/>
          </p:cNvSpPr>
          <p:nvPr>
            <p:ph type="sldNum" sz="quarter" idx="12"/>
          </p:nvPr>
        </p:nvSpPr>
        <p:spPr/>
        <p:txBody>
          <a:bodyPr/>
          <a:lstStyle/>
          <a:p>
            <a:fld id="{D95BC715-3868-47EC-9BEA-D003EB936CFE}" type="slidenum">
              <a:rPr lang="en-US"/>
              <a:pPr/>
              <a:t>44</a:t>
            </a:fld>
            <a:endParaRPr lang="en-US"/>
          </a:p>
        </p:txBody>
      </p:sp>
      <p:pic>
        <p:nvPicPr>
          <p:cNvPr id="30728" name="Picture 8" descr="j0285750"/>
          <p:cNvPicPr>
            <a:picLocks noChangeAspect="1" noChangeArrowheads="1"/>
          </p:cNvPicPr>
          <p:nvPr/>
        </p:nvPicPr>
        <p:blipFill>
          <a:blip r:embed="rId2"/>
          <a:srcRect/>
          <a:stretch>
            <a:fillRect/>
          </a:stretch>
        </p:blipFill>
        <p:spPr bwMode="auto">
          <a:xfrm>
            <a:off x="7467600" y="4572000"/>
            <a:ext cx="1371600" cy="842963"/>
          </a:xfrm>
          <a:prstGeom prst="rect">
            <a:avLst/>
          </a:prstGeom>
          <a:noFill/>
          <a:ln w="9525">
            <a:noFill/>
            <a:miter lim="800000"/>
            <a:headEnd/>
            <a:tailEnd/>
          </a:ln>
        </p:spPr>
      </p:pic>
      <p:pic>
        <p:nvPicPr>
          <p:cNvPr id="30729" name="Picture 9" descr="j0195384"/>
          <p:cNvPicPr>
            <a:picLocks noChangeAspect="1" noChangeArrowheads="1"/>
          </p:cNvPicPr>
          <p:nvPr/>
        </p:nvPicPr>
        <p:blipFill>
          <a:blip r:embed="rId3"/>
          <a:srcRect/>
          <a:stretch>
            <a:fillRect/>
          </a:stretch>
        </p:blipFill>
        <p:spPr bwMode="auto">
          <a:xfrm flipH="1">
            <a:off x="4572000" y="2667000"/>
            <a:ext cx="1306513" cy="1366838"/>
          </a:xfrm>
          <a:prstGeom prst="rect">
            <a:avLst/>
          </a:prstGeom>
          <a:noFill/>
          <a:ln w="9525">
            <a:noFill/>
            <a:miter lim="800000"/>
            <a:headEnd/>
            <a:tailEnd/>
          </a:ln>
        </p:spPr>
      </p:pic>
      <p:pic>
        <p:nvPicPr>
          <p:cNvPr id="30730" name="Picture 10" descr="j0195384"/>
          <p:cNvPicPr>
            <a:picLocks noChangeAspect="1" noChangeArrowheads="1"/>
          </p:cNvPicPr>
          <p:nvPr/>
        </p:nvPicPr>
        <p:blipFill>
          <a:blip r:embed="rId3"/>
          <a:srcRect/>
          <a:stretch>
            <a:fillRect/>
          </a:stretch>
        </p:blipFill>
        <p:spPr bwMode="auto">
          <a:xfrm>
            <a:off x="7467600" y="1524000"/>
            <a:ext cx="1343025" cy="1371600"/>
          </a:xfrm>
          <a:prstGeom prst="rect">
            <a:avLst/>
          </a:prstGeom>
          <a:noFill/>
          <a:ln w="9525">
            <a:noFill/>
            <a:miter lim="800000"/>
            <a:headEnd/>
            <a:tailEnd/>
          </a:ln>
        </p:spPr>
      </p:pic>
      <p:sp>
        <p:nvSpPr>
          <p:cNvPr id="30731" name="Rectangle 11"/>
          <p:cNvSpPr>
            <a:spLocks noChangeArrowheads="1"/>
          </p:cNvSpPr>
          <p:nvPr/>
        </p:nvSpPr>
        <p:spPr bwMode="auto">
          <a:xfrm>
            <a:off x="6629400" y="1295400"/>
            <a:ext cx="152400" cy="4495800"/>
          </a:xfrm>
          <a:prstGeom prst="rect">
            <a:avLst/>
          </a:prstGeom>
          <a:solidFill>
            <a:srgbClr val="000000"/>
          </a:solidFill>
          <a:ln w="9525">
            <a:solidFill>
              <a:schemeClr val="tx1"/>
            </a:solidFill>
            <a:miter lim="800000"/>
            <a:headEnd/>
            <a:tailEnd/>
          </a:ln>
          <a:effectLst/>
        </p:spPr>
        <p:txBody>
          <a:bodyPr wrap="none" anchor="ctr"/>
          <a:lstStyle/>
          <a:p>
            <a:endParaRPr lang="en-US"/>
          </a:p>
        </p:txBody>
      </p:sp>
      <p:sp>
        <p:nvSpPr>
          <p:cNvPr id="30732" name="Text Box 12"/>
          <p:cNvSpPr txBox="1">
            <a:spLocks noChangeArrowheads="1"/>
          </p:cNvSpPr>
          <p:nvPr/>
        </p:nvSpPr>
        <p:spPr bwMode="auto">
          <a:xfrm>
            <a:off x="7781925" y="2927350"/>
            <a:ext cx="904875" cy="366713"/>
          </a:xfrm>
          <a:prstGeom prst="rect">
            <a:avLst/>
          </a:prstGeom>
          <a:noFill/>
          <a:ln w="9525">
            <a:noFill/>
            <a:miter lim="800000"/>
            <a:headEnd/>
            <a:tailEnd/>
          </a:ln>
          <a:effectLst/>
        </p:spPr>
        <p:txBody>
          <a:bodyPr wrap="none">
            <a:spAutoFit/>
          </a:bodyPr>
          <a:lstStyle/>
          <a:p>
            <a:r>
              <a:rPr lang="en-US"/>
              <a:t>Human</a:t>
            </a:r>
          </a:p>
        </p:txBody>
      </p:sp>
      <p:sp>
        <p:nvSpPr>
          <p:cNvPr id="30733" name="Text Box 13"/>
          <p:cNvSpPr txBox="1">
            <a:spLocks noChangeArrowheads="1"/>
          </p:cNvSpPr>
          <p:nvPr/>
        </p:nvSpPr>
        <p:spPr bwMode="auto">
          <a:xfrm>
            <a:off x="7477125" y="5441950"/>
            <a:ext cx="1209675" cy="366713"/>
          </a:xfrm>
          <a:prstGeom prst="rect">
            <a:avLst/>
          </a:prstGeom>
          <a:noFill/>
          <a:ln w="9525">
            <a:noFill/>
            <a:miter lim="800000"/>
            <a:headEnd/>
            <a:tailEnd/>
          </a:ln>
          <a:effectLst/>
        </p:spPr>
        <p:txBody>
          <a:bodyPr wrap="none">
            <a:spAutoFit/>
          </a:bodyPr>
          <a:lstStyle/>
          <a:p>
            <a:r>
              <a:rPr lang="en-US"/>
              <a:t>AI System</a:t>
            </a:r>
          </a:p>
        </p:txBody>
      </p:sp>
      <p:sp>
        <p:nvSpPr>
          <p:cNvPr id="30734" name="Text Box 14"/>
          <p:cNvSpPr txBox="1">
            <a:spLocks noChangeArrowheads="1"/>
          </p:cNvSpPr>
          <p:nvPr/>
        </p:nvSpPr>
        <p:spPr bwMode="auto">
          <a:xfrm>
            <a:off x="4648200" y="4070350"/>
            <a:ext cx="1412875" cy="641350"/>
          </a:xfrm>
          <a:prstGeom prst="rect">
            <a:avLst/>
          </a:prstGeom>
          <a:noFill/>
          <a:ln w="9525">
            <a:noFill/>
            <a:miter lim="800000"/>
            <a:headEnd/>
            <a:tailEnd/>
          </a:ln>
          <a:effectLst/>
        </p:spPr>
        <p:txBody>
          <a:bodyPr wrap="none">
            <a:spAutoFit/>
          </a:bodyPr>
          <a:lstStyle/>
          <a:p>
            <a:r>
              <a:rPr lang="en-US"/>
              <a:t>Human</a:t>
            </a:r>
          </a:p>
          <a:p>
            <a:r>
              <a:rPr lang="en-US"/>
              <a:t>Interrogator</a:t>
            </a:r>
          </a:p>
        </p:txBody>
      </p:sp>
      <p:cxnSp>
        <p:nvCxnSpPr>
          <p:cNvPr id="30736" name="AutoShape 16"/>
          <p:cNvCxnSpPr>
            <a:cxnSpLocks noChangeShapeType="1"/>
            <a:stCxn id="0" idx="1"/>
            <a:endCxn id="0" idx="1"/>
          </p:cNvCxnSpPr>
          <p:nvPr/>
        </p:nvCxnSpPr>
        <p:spPr bwMode="auto">
          <a:xfrm flipV="1">
            <a:off x="5880100" y="2209800"/>
            <a:ext cx="1587500" cy="1139825"/>
          </a:xfrm>
          <a:prstGeom prst="bentConnector3">
            <a:avLst>
              <a:gd name="adj1" fmla="val 49898"/>
            </a:avLst>
          </a:prstGeom>
          <a:noFill/>
          <a:ln w="22225">
            <a:solidFill>
              <a:schemeClr val="tx1"/>
            </a:solidFill>
            <a:miter lim="800000"/>
            <a:headEnd/>
            <a:tailEnd/>
          </a:ln>
          <a:effectLst/>
        </p:spPr>
      </p:cxnSp>
      <p:cxnSp>
        <p:nvCxnSpPr>
          <p:cNvPr id="30737" name="AutoShape 17"/>
          <p:cNvCxnSpPr>
            <a:cxnSpLocks noChangeShapeType="1"/>
            <a:stCxn id="0" idx="1"/>
            <a:endCxn id="0" idx="1"/>
          </p:cNvCxnSpPr>
          <p:nvPr/>
        </p:nvCxnSpPr>
        <p:spPr bwMode="auto">
          <a:xfrm>
            <a:off x="5880100" y="3349625"/>
            <a:ext cx="1587500" cy="1644650"/>
          </a:xfrm>
          <a:prstGeom prst="bentConnector3">
            <a:avLst>
              <a:gd name="adj1" fmla="val 49898"/>
            </a:avLst>
          </a:prstGeom>
          <a:noFill/>
          <a:ln w="22225">
            <a:solidFill>
              <a:schemeClr val="tx1"/>
            </a:solidFill>
            <a:miter lim="800000"/>
            <a:headEnd/>
            <a:tailEnd/>
          </a:ln>
          <a:effectLst/>
        </p:spPr>
      </p:cxnSp>
      <p:sp>
        <p:nvSpPr>
          <p:cNvPr id="30738" name="Text Box 18"/>
          <p:cNvSpPr txBox="1">
            <a:spLocks noChangeArrowheads="1"/>
          </p:cNvSpPr>
          <p:nvPr/>
        </p:nvSpPr>
        <p:spPr bwMode="auto">
          <a:xfrm>
            <a:off x="7070725" y="3003550"/>
            <a:ext cx="400050" cy="641350"/>
          </a:xfrm>
          <a:prstGeom prst="rect">
            <a:avLst/>
          </a:prstGeom>
          <a:noFill/>
          <a:ln w="9525">
            <a:noFill/>
            <a:miter lim="800000"/>
            <a:headEnd/>
            <a:tailEnd/>
          </a:ln>
          <a:effectLst/>
        </p:spPr>
        <p:txBody>
          <a:bodyPr wrap="none">
            <a:spAutoFit/>
          </a:bodyPr>
          <a:lstStyle/>
          <a:p>
            <a:r>
              <a:rPr lang="en-US" sz="360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28650" y="18255"/>
            <a:ext cx="7886700" cy="1325563"/>
          </a:xfrm>
        </p:spPr>
        <p:txBody>
          <a:bodyPr/>
          <a:lstStyle/>
          <a:p>
            <a:r>
              <a:rPr lang="en-US" dirty="0"/>
              <a:t>Acting Humanly</a:t>
            </a:r>
          </a:p>
        </p:txBody>
      </p:sp>
      <p:sp>
        <p:nvSpPr>
          <p:cNvPr id="35843" name="Rectangle 3"/>
          <p:cNvSpPr>
            <a:spLocks noGrp="1" noChangeArrowheads="1"/>
          </p:cNvSpPr>
          <p:nvPr>
            <p:ph idx="1"/>
          </p:nvPr>
        </p:nvSpPr>
        <p:spPr>
          <a:xfrm>
            <a:off x="628650" y="2590799"/>
            <a:ext cx="7886700" cy="3933697"/>
          </a:xfrm>
        </p:spPr>
        <p:txBody>
          <a:bodyPr/>
          <a:lstStyle/>
          <a:p>
            <a:pPr>
              <a:lnSpc>
                <a:spcPct val="90000"/>
              </a:lnSpc>
            </a:pPr>
            <a:r>
              <a:rPr lang="en-US" sz="2800" dirty="0"/>
              <a:t>Turing Test (</a:t>
            </a:r>
            <a:r>
              <a:rPr lang="en-US" sz="2800" dirty="0" err="1"/>
              <a:t>cont</a:t>
            </a:r>
            <a:r>
              <a:rPr lang="en-US" sz="2800" dirty="0"/>
              <a:t>)</a:t>
            </a:r>
          </a:p>
          <a:p>
            <a:pPr lvl="1">
              <a:lnSpc>
                <a:spcPct val="90000"/>
              </a:lnSpc>
            </a:pPr>
            <a:r>
              <a:rPr lang="en-US" sz="2400" dirty="0"/>
              <a:t>Predicted that by 2000, a machine might have a 30% chance of fooling a lay person for 5 minutes</a:t>
            </a:r>
          </a:p>
          <a:p>
            <a:pPr lvl="1">
              <a:lnSpc>
                <a:spcPct val="90000"/>
              </a:lnSpc>
            </a:pPr>
            <a:r>
              <a:rPr lang="en-US" sz="2400" dirty="0"/>
              <a:t>Anticipated all major arguments against AI in following 50 years</a:t>
            </a:r>
          </a:p>
          <a:p>
            <a:pPr lvl="1">
              <a:lnSpc>
                <a:spcPct val="90000"/>
              </a:lnSpc>
            </a:pPr>
            <a:r>
              <a:rPr lang="en-US" sz="2400" dirty="0"/>
              <a:t>Suggested major components of AI: knowledge, reasoning, language understanding, learning</a:t>
            </a:r>
          </a:p>
          <a:p>
            <a:pPr>
              <a:lnSpc>
                <a:spcPct val="90000"/>
              </a:lnSpc>
            </a:pPr>
            <a:r>
              <a:rPr lang="en-US" sz="2800" dirty="0"/>
              <a:t>Problem!</a:t>
            </a:r>
          </a:p>
          <a:p>
            <a:pPr lvl="1">
              <a:lnSpc>
                <a:spcPct val="90000"/>
              </a:lnSpc>
            </a:pPr>
            <a:r>
              <a:rPr lang="en-US" sz="2400" dirty="0"/>
              <a:t>The turning test is not reproducible, constructive, or amenable to mathematical analysis</a:t>
            </a:r>
          </a:p>
        </p:txBody>
      </p:sp>
      <p:sp>
        <p:nvSpPr>
          <p:cNvPr id="4" name="Date Placeholder 3"/>
          <p:cNvSpPr>
            <a:spLocks noGrp="1"/>
          </p:cNvSpPr>
          <p:nvPr>
            <p:ph type="dt" sz="half" idx="10"/>
          </p:nvPr>
        </p:nvSpPr>
        <p:spPr/>
        <p:txBody>
          <a:bodyPr/>
          <a:lstStyle/>
          <a:p>
            <a:fld id="{0DC51508-DA16-471F-8454-67031C0EF3C4}" type="datetime1">
              <a:rPr lang="en-US" smtClean="0"/>
              <a:pPr/>
              <a:t>7/25/2025</a:t>
            </a:fld>
            <a:endParaRPr lang="en-US"/>
          </a:p>
        </p:txBody>
      </p:sp>
      <p:sp>
        <p:nvSpPr>
          <p:cNvPr id="5" name="Footer Placeholder 4"/>
          <p:cNvSpPr>
            <a:spLocks noGrp="1"/>
          </p:cNvSpPr>
          <p:nvPr>
            <p:ph type="ftr" sz="quarter" idx="11"/>
          </p:nvPr>
        </p:nvSpPr>
        <p:spPr/>
        <p:txBody>
          <a:bodyPr/>
          <a:lstStyle/>
          <a:p>
            <a:r>
              <a:rPr lang="en-US"/>
              <a:t>AI: Chapter 1: Introduction</a:t>
            </a:r>
          </a:p>
        </p:txBody>
      </p:sp>
      <p:sp>
        <p:nvSpPr>
          <p:cNvPr id="6" name="Slide Number Placeholder 5"/>
          <p:cNvSpPr>
            <a:spLocks noGrp="1"/>
          </p:cNvSpPr>
          <p:nvPr>
            <p:ph type="sldNum" sz="quarter" idx="12"/>
          </p:nvPr>
        </p:nvSpPr>
        <p:spPr/>
        <p:txBody>
          <a:bodyPr/>
          <a:lstStyle/>
          <a:p>
            <a:fld id="{729ECA6A-1A0D-48B0-A772-25DAEE376CF8}" type="slidenum">
              <a:rPr lang="en-US"/>
              <a:pPr/>
              <a:t>45</a:t>
            </a:fld>
            <a:endParaRPr lang="en-US"/>
          </a:p>
        </p:txBody>
      </p:sp>
      <p:pic>
        <p:nvPicPr>
          <p:cNvPr id="2" name="Picture 1">
            <a:extLst>
              <a:ext uri="{FF2B5EF4-FFF2-40B4-BE49-F238E27FC236}">
                <a16:creationId xmlns:a16="http://schemas.microsoft.com/office/drawing/2014/main" id="{61D7CE8E-090E-A74C-88D8-AC43BC2DECB4}"/>
              </a:ext>
            </a:extLst>
          </p:cNvPr>
          <p:cNvPicPr>
            <a:picLocks noChangeAspect="1"/>
          </p:cNvPicPr>
          <p:nvPr/>
        </p:nvPicPr>
        <p:blipFill>
          <a:blip r:embed="rId2"/>
          <a:stretch>
            <a:fillRect/>
          </a:stretch>
        </p:blipFill>
        <p:spPr>
          <a:xfrm>
            <a:off x="429409" y="914400"/>
            <a:ext cx="8285182" cy="18533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lstStyle/>
          <a:p>
            <a:pPr rtl="0"/>
            <a:r>
              <a:rPr lang="en-US" dirty="0"/>
              <a:t>Acting Humanly – for Total Turing</a:t>
            </a:r>
            <a:endParaRPr lang="en-GB" dirty="0"/>
          </a:p>
        </p:txBody>
      </p:sp>
      <p:sp>
        <p:nvSpPr>
          <p:cNvPr id="6" name="Rectangle 3"/>
          <p:cNvSpPr>
            <a:spLocks noGrp="1" noChangeArrowheads="1"/>
          </p:cNvSpPr>
          <p:nvPr>
            <p:ph idx="1"/>
          </p:nvPr>
        </p:nvSpPr>
        <p:spPr>
          <a:xfrm>
            <a:off x="574667" y="1371600"/>
            <a:ext cx="8229600" cy="5120481"/>
          </a:xfrm>
        </p:spPr>
        <p:txBody>
          <a:bodyPr>
            <a:normAutofit fontScale="92500" lnSpcReduction="10000"/>
          </a:bodyPr>
          <a:lstStyle/>
          <a:p>
            <a:pPr algn="l" rtl="0">
              <a:lnSpc>
                <a:spcPct val="150000"/>
              </a:lnSpc>
            </a:pPr>
            <a:r>
              <a:rPr lang="en-US" sz="2400" dirty="0"/>
              <a:t>To pass the Turing test, the computer/robot needs:</a:t>
            </a:r>
          </a:p>
          <a:p>
            <a:pPr lvl="1" algn="l" rtl="0">
              <a:lnSpc>
                <a:spcPct val="150000"/>
              </a:lnSpc>
            </a:pPr>
            <a:r>
              <a:rPr lang="en-US" sz="2000" b="1" dirty="0"/>
              <a:t>Natural language processing </a:t>
            </a:r>
            <a:r>
              <a:rPr lang="en-US" sz="2000" dirty="0"/>
              <a:t>to communicate successfully.</a:t>
            </a:r>
          </a:p>
          <a:p>
            <a:pPr lvl="1" algn="l" rtl="0">
              <a:lnSpc>
                <a:spcPct val="150000"/>
              </a:lnSpc>
            </a:pPr>
            <a:r>
              <a:rPr lang="en-US" sz="2000" b="1" dirty="0"/>
              <a:t>Knowledge representation </a:t>
            </a:r>
            <a:r>
              <a:rPr lang="en-US" sz="2000" dirty="0"/>
              <a:t>to store what it knows or hears.</a:t>
            </a:r>
          </a:p>
          <a:p>
            <a:pPr lvl="1" algn="l" rtl="0">
              <a:lnSpc>
                <a:spcPct val="150000"/>
              </a:lnSpc>
            </a:pPr>
            <a:r>
              <a:rPr lang="en-US" sz="2000" b="1" dirty="0"/>
              <a:t>Automated reasoning</a:t>
            </a:r>
            <a:r>
              <a:rPr lang="en-US" sz="2000" dirty="0"/>
              <a:t> to answer questions and draw conclusions using stored information.</a:t>
            </a:r>
          </a:p>
          <a:p>
            <a:pPr lvl="1" algn="l" rtl="0">
              <a:lnSpc>
                <a:spcPct val="150000"/>
              </a:lnSpc>
            </a:pPr>
            <a:r>
              <a:rPr lang="en-US" sz="2000" b="1" dirty="0"/>
              <a:t>Machine learning </a:t>
            </a:r>
            <a:r>
              <a:rPr lang="en-US" sz="2000" dirty="0"/>
              <a:t>to adapt to new circumstances and to detect and extrapolate patterns.</a:t>
            </a:r>
          </a:p>
          <a:p>
            <a:pPr lvl="1">
              <a:lnSpc>
                <a:spcPct val="150000"/>
              </a:lnSpc>
            </a:pPr>
            <a:r>
              <a:rPr lang="en-US" sz="2000" b="1" dirty="0"/>
              <a:t>Computer vision</a:t>
            </a:r>
            <a:r>
              <a:rPr lang="en-US" sz="2000" dirty="0"/>
              <a:t> to perceive objects. (Total Turing test)</a:t>
            </a:r>
          </a:p>
          <a:p>
            <a:pPr lvl="1">
              <a:lnSpc>
                <a:spcPct val="150000"/>
              </a:lnSpc>
            </a:pPr>
            <a:r>
              <a:rPr lang="en-US" sz="2000" b="1" dirty="0"/>
              <a:t>Robotics</a:t>
            </a:r>
            <a:r>
              <a:rPr lang="en-US" sz="2000" dirty="0"/>
              <a:t> to manipulate objects and move. (Total Turing test)</a:t>
            </a:r>
          </a:p>
          <a:p>
            <a:pPr lvl="1" algn="l" rtl="0">
              <a:lnSpc>
                <a:spcPct val="150000"/>
              </a:lnSpc>
            </a:pPr>
            <a:endParaRPr lang="en-US" sz="2000" dirty="0"/>
          </a:p>
          <a:p>
            <a:pPr lvl="1" algn="l" rtl="0">
              <a:lnSpc>
                <a:spcPct val="150000"/>
              </a:lnSpc>
            </a:pPr>
            <a:r>
              <a:rPr lang="en-US" sz="2000" dirty="0"/>
              <a:t>These are the main branches of AI.</a:t>
            </a:r>
          </a:p>
        </p:txBody>
      </p:sp>
    </p:spTree>
    <p:extLst>
      <p:ext uri="{BB962C8B-B14F-4D97-AF65-F5344CB8AC3E}">
        <p14:creationId xmlns:p14="http://schemas.microsoft.com/office/powerpoint/2010/main" val="3830665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28650" y="18535"/>
            <a:ext cx="7886700" cy="1325563"/>
          </a:xfrm>
        </p:spPr>
        <p:txBody>
          <a:bodyPr/>
          <a:lstStyle/>
          <a:p>
            <a:r>
              <a:rPr lang="en-US" dirty="0"/>
              <a:t>Thinking Humanly</a:t>
            </a:r>
          </a:p>
        </p:txBody>
      </p:sp>
      <p:sp>
        <p:nvSpPr>
          <p:cNvPr id="65539" name="Rectangle 3"/>
          <p:cNvSpPr>
            <a:spLocks noGrp="1" noChangeArrowheads="1"/>
          </p:cNvSpPr>
          <p:nvPr>
            <p:ph idx="1"/>
          </p:nvPr>
        </p:nvSpPr>
        <p:spPr>
          <a:xfrm>
            <a:off x="381000" y="2743199"/>
            <a:ext cx="7886700" cy="3951503"/>
          </a:xfrm>
        </p:spPr>
        <p:txBody>
          <a:bodyPr/>
          <a:lstStyle/>
          <a:p>
            <a:r>
              <a:rPr lang="en-US" sz="2800" dirty="0"/>
              <a:t>1960’s cognitive revolution</a:t>
            </a:r>
          </a:p>
          <a:p>
            <a:r>
              <a:rPr lang="en-US" sz="2800" dirty="0"/>
              <a:t>Requires scientific theories of internal activities of the brain</a:t>
            </a:r>
          </a:p>
          <a:p>
            <a:pPr lvl="1"/>
            <a:r>
              <a:rPr lang="en-US" sz="2400" dirty="0"/>
              <a:t>What level of abstraction?  “Knowledge” or “Circuits”</a:t>
            </a:r>
          </a:p>
          <a:p>
            <a:pPr lvl="1"/>
            <a:r>
              <a:rPr lang="en-US" sz="2400" dirty="0"/>
              <a:t>How to validate?</a:t>
            </a:r>
          </a:p>
          <a:p>
            <a:pPr lvl="2"/>
            <a:r>
              <a:rPr lang="en-US" sz="2000" dirty="0"/>
              <a:t>Predicting and testing behavior of human subjects (top-down)</a:t>
            </a:r>
          </a:p>
          <a:p>
            <a:pPr lvl="2"/>
            <a:r>
              <a:rPr lang="en-US" sz="2000" dirty="0"/>
              <a:t>Direct identification from neurological data (bottom-up)</a:t>
            </a:r>
          </a:p>
          <a:p>
            <a:r>
              <a:rPr lang="en-US" sz="2800" dirty="0"/>
              <a:t>Cognitive Science and Cognitive Neuroscience</a:t>
            </a:r>
          </a:p>
          <a:p>
            <a:pPr lvl="1"/>
            <a:r>
              <a:rPr lang="en-US" sz="2400" dirty="0"/>
              <a:t>Now distinct from AI</a:t>
            </a:r>
          </a:p>
        </p:txBody>
      </p:sp>
      <p:sp>
        <p:nvSpPr>
          <p:cNvPr id="4" name="Date Placeholder 3"/>
          <p:cNvSpPr>
            <a:spLocks noGrp="1"/>
          </p:cNvSpPr>
          <p:nvPr>
            <p:ph type="dt" sz="half" idx="10"/>
          </p:nvPr>
        </p:nvSpPr>
        <p:spPr/>
        <p:txBody>
          <a:bodyPr/>
          <a:lstStyle/>
          <a:p>
            <a:fld id="{5C649E63-BF69-4D83-BE94-F6D0D839DC0F}" type="datetime1">
              <a:rPr lang="en-US" smtClean="0"/>
              <a:pPr/>
              <a:t>7/25/2025</a:t>
            </a:fld>
            <a:endParaRPr lang="en-US"/>
          </a:p>
        </p:txBody>
      </p:sp>
      <p:sp>
        <p:nvSpPr>
          <p:cNvPr id="5" name="Footer Placeholder 4"/>
          <p:cNvSpPr>
            <a:spLocks noGrp="1"/>
          </p:cNvSpPr>
          <p:nvPr>
            <p:ph type="ftr" sz="quarter" idx="11"/>
          </p:nvPr>
        </p:nvSpPr>
        <p:spPr/>
        <p:txBody>
          <a:bodyPr/>
          <a:lstStyle/>
          <a:p>
            <a:r>
              <a:rPr lang="en-US"/>
              <a:t>AI: Chapter 1: Introduction</a:t>
            </a:r>
          </a:p>
        </p:txBody>
      </p:sp>
      <p:sp>
        <p:nvSpPr>
          <p:cNvPr id="6" name="Slide Number Placeholder 5"/>
          <p:cNvSpPr>
            <a:spLocks noGrp="1"/>
          </p:cNvSpPr>
          <p:nvPr>
            <p:ph type="sldNum" sz="quarter" idx="12"/>
          </p:nvPr>
        </p:nvSpPr>
        <p:spPr/>
        <p:txBody>
          <a:bodyPr/>
          <a:lstStyle/>
          <a:p>
            <a:fld id="{5946C116-71D5-4B04-8A45-CA6EE85C1301}" type="slidenum">
              <a:rPr lang="en-US"/>
              <a:pPr/>
              <a:t>47</a:t>
            </a:fld>
            <a:endParaRPr lang="en-US"/>
          </a:p>
        </p:txBody>
      </p:sp>
      <p:pic>
        <p:nvPicPr>
          <p:cNvPr id="2" name="Picture 1">
            <a:extLst>
              <a:ext uri="{FF2B5EF4-FFF2-40B4-BE49-F238E27FC236}">
                <a16:creationId xmlns:a16="http://schemas.microsoft.com/office/drawing/2014/main" id="{287A1B83-BBDB-B7AD-3DFB-B22356A24B77}"/>
              </a:ext>
            </a:extLst>
          </p:cNvPr>
          <p:cNvPicPr>
            <a:picLocks noChangeAspect="1"/>
          </p:cNvPicPr>
          <p:nvPr/>
        </p:nvPicPr>
        <p:blipFill>
          <a:blip r:embed="rId2"/>
          <a:stretch>
            <a:fillRect/>
          </a:stretch>
        </p:blipFill>
        <p:spPr>
          <a:xfrm>
            <a:off x="393357" y="1114115"/>
            <a:ext cx="8388823" cy="214597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Thinking Humanly</a:t>
            </a:r>
            <a:endParaRPr lang="x-none" dirty="0"/>
          </a:p>
        </p:txBody>
      </p:sp>
      <p:sp>
        <p:nvSpPr>
          <p:cNvPr id="5" name="Content Placeholder 4"/>
          <p:cNvSpPr>
            <a:spLocks noGrp="1"/>
          </p:cNvSpPr>
          <p:nvPr>
            <p:ph idx="1"/>
          </p:nvPr>
        </p:nvSpPr>
        <p:spPr/>
        <p:txBody>
          <a:bodyPr>
            <a:normAutofit/>
          </a:bodyPr>
          <a:lstStyle/>
          <a:p>
            <a:pPr algn="l" rtl="0"/>
            <a:r>
              <a:rPr lang="en-US" dirty="0"/>
              <a:t>Real intelligence requires thinking </a:t>
            </a:r>
            <a:r>
              <a:rPr lang="en-US" dirty="0">
                <a:sym typeface="Wingdings" pitchFamily="2" charset="2"/>
              </a:rPr>
              <a:t> think like a human !</a:t>
            </a:r>
          </a:p>
          <a:p>
            <a:pPr algn="l" rtl="0"/>
            <a:r>
              <a:rPr lang="en-US" dirty="0">
                <a:sym typeface="Wingdings" pitchFamily="2" charset="2"/>
              </a:rPr>
              <a:t>First, we should know how a human think</a:t>
            </a:r>
          </a:p>
          <a:p>
            <a:pPr lvl="1"/>
            <a:r>
              <a:rPr lang="en-US" dirty="0">
                <a:sym typeface="Wingdings" pitchFamily="2" charset="2"/>
              </a:rPr>
              <a:t>Introspect ones thoughts</a:t>
            </a:r>
          </a:p>
          <a:p>
            <a:pPr lvl="1"/>
            <a:r>
              <a:rPr lang="en-US" dirty="0">
                <a:sym typeface="Wingdings" pitchFamily="2" charset="2"/>
              </a:rPr>
              <a:t>Physiological experiment to understand how someone thinks</a:t>
            </a:r>
          </a:p>
          <a:p>
            <a:pPr lvl="1"/>
            <a:r>
              <a:rPr lang="en-US" dirty="0">
                <a:sym typeface="Wingdings" pitchFamily="2" charset="2"/>
              </a:rPr>
              <a:t>Brain imaging – MRI…</a:t>
            </a:r>
          </a:p>
          <a:p>
            <a:r>
              <a:rPr lang="en-US" dirty="0">
                <a:sym typeface="Wingdings" pitchFamily="2" charset="2"/>
              </a:rPr>
              <a:t>Then, we can build programs and models that think like humans</a:t>
            </a:r>
          </a:p>
          <a:p>
            <a:pPr lvl="1"/>
            <a:r>
              <a:rPr lang="en-US" dirty="0">
                <a:sym typeface="Wingdings" pitchFamily="2" charset="2"/>
              </a:rPr>
              <a:t> Resulted in the field of cognitive science: a merger between AI and psychology.</a:t>
            </a:r>
          </a:p>
          <a:p>
            <a:pPr algn="l" rtl="0"/>
            <a:endParaRPr lang="x-none" dirty="0"/>
          </a:p>
        </p:txBody>
      </p:sp>
      <p:sp>
        <p:nvSpPr>
          <p:cNvPr id="4" name="Slide Number Placeholder 3"/>
          <p:cNvSpPr>
            <a:spLocks noGrp="1"/>
          </p:cNvSpPr>
          <p:nvPr>
            <p:ph type="sldNum" sz="quarter" idx="12"/>
          </p:nvPr>
        </p:nvSpPr>
        <p:spPr/>
        <p:txBody>
          <a:bodyPr/>
          <a:lstStyle/>
          <a:p>
            <a:fld id="{9E5B4E26-CEF4-4BA3-91C8-B6958B6C4799}" type="slidenum">
              <a:rPr lang="x-none" smtClean="0"/>
              <a:pPr/>
              <a:t>48</a:t>
            </a:fld>
            <a:endParaRPr lang="x-none"/>
          </a:p>
        </p:txBody>
      </p:sp>
    </p:spTree>
    <p:extLst>
      <p:ext uri="{BB962C8B-B14F-4D97-AF65-F5344CB8AC3E}">
        <p14:creationId xmlns:p14="http://schemas.microsoft.com/office/powerpoint/2010/main" val="2752824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Problems with Imitating Humans</a:t>
            </a:r>
            <a:endParaRPr lang="x-none" dirty="0"/>
          </a:p>
        </p:txBody>
      </p:sp>
      <p:sp>
        <p:nvSpPr>
          <p:cNvPr id="5" name="Content Placeholder 4"/>
          <p:cNvSpPr>
            <a:spLocks noGrp="1"/>
          </p:cNvSpPr>
          <p:nvPr>
            <p:ph idx="1"/>
          </p:nvPr>
        </p:nvSpPr>
        <p:spPr/>
        <p:txBody>
          <a:bodyPr/>
          <a:lstStyle/>
          <a:p>
            <a:pPr algn="l" rtl="0"/>
            <a:r>
              <a:rPr lang="en-US" dirty="0"/>
              <a:t>The human thinking process is difficult to understand: how does the mind raises from the brain ? Think also about unconscious tasks such as vision and speech understanding.</a:t>
            </a:r>
          </a:p>
          <a:p>
            <a:pPr algn="l" rtl="0"/>
            <a:r>
              <a:rPr lang="en-US" dirty="0"/>
              <a:t>Humans are not perfect ! We make a lot of systemic mistakes</a:t>
            </a:r>
          </a:p>
          <a:p>
            <a:pPr algn="l" rtl="0"/>
            <a:r>
              <a:rPr lang="en-US" dirty="0"/>
              <a:t>We may  think rationally but rarely act rationally </a:t>
            </a:r>
          </a:p>
          <a:p>
            <a:pPr algn="l" rtl="0"/>
            <a:endParaRPr lang="x-none" dirty="0"/>
          </a:p>
        </p:txBody>
      </p:sp>
      <p:sp>
        <p:nvSpPr>
          <p:cNvPr id="4" name="Slide Number Placeholder 3"/>
          <p:cNvSpPr>
            <a:spLocks noGrp="1"/>
          </p:cNvSpPr>
          <p:nvPr>
            <p:ph type="sldNum" sz="quarter" idx="12"/>
          </p:nvPr>
        </p:nvSpPr>
        <p:spPr/>
        <p:txBody>
          <a:bodyPr/>
          <a:lstStyle/>
          <a:p>
            <a:fld id="{9E5B4E26-CEF4-4BA3-91C8-B6958B6C4799}" type="slidenum">
              <a:rPr lang="x-none" smtClean="0"/>
              <a:pPr/>
              <a:t>49</a:t>
            </a:fld>
            <a:endParaRPr lang="x-none"/>
          </a:p>
        </p:txBody>
      </p:sp>
    </p:spTree>
    <p:extLst>
      <p:ext uri="{BB962C8B-B14F-4D97-AF65-F5344CB8AC3E}">
        <p14:creationId xmlns:p14="http://schemas.microsoft.com/office/powerpoint/2010/main" val="171289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8CC6B-3697-F07A-DCC1-8238AA6FE6B8}"/>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61349B74-6A0C-23C9-48DE-0DD7C5AEC58B}"/>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B396ACC4-E329-CDB7-8523-ACA886B58266}"/>
              </a:ext>
            </a:extLst>
          </p:cNvPr>
          <p:cNvSpPr>
            <a:spLocks noGrp="1"/>
          </p:cNvSpPr>
          <p:nvPr>
            <p:ph type="sldNum" sz="quarter" idx="12"/>
          </p:nvPr>
        </p:nvSpPr>
        <p:spPr/>
        <p:txBody>
          <a:bodyPr/>
          <a:lstStyle/>
          <a:p>
            <a:fld id="{7E03C068-2496-4290-8E8F-136250EAA8B9}" type="slidenum">
              <a:rPr lang="en-US" smtClean="0"/>
              <a:pPr/>
              <a:t>5</a:t>
            </a:fld>
            <a:endParaRPr lang="en-US"/>
          </a:p>
        </p:txBody>
      </p:sp>
      <p:sp>
        <p:nvSpPr>
          <p:cNvPr id="7" name="TextBox 6">
            <a:extLst>
              <a:ext uri="{FF2B5EF4-FFF2-40B4-BE49-F238E27FC236}">
                <a16:creationId xmlns:a16="http://schemas.microsoft.com/office/drawing/2014/main" id="{B87D6A3B-B177-A265-FC2F-7460E02E3E32}"/>
              </a:ext>
            </a:extLst>
          </p:cNvPr>
          <p:cNvSpPr txBox="1"/>
          <p:nvPr/>
        </p:nvSpPr>
        <p:spPr>
          <a:xfrm>
            <a:off x="3810000" y="360903"/>
            <a:ext cx="4791075" cy="1077218"/>
          </a:xfrm>
          <a:prstGeom prst="rect">
            <a:avLst/>
          </a:prstGeom>
          <a:noFill/>
        </p:spPr>
        <p:txBody>
          <a:bodyPr wrap="square" rtlCol="0">
            <a:spAutoFit/>
          </a:bodyPr>
          <a:lstStyle/>
          <a:p>
            <a:r>
              <a:rPr lang="en-US" sz="2400" dirty="0"/>
              <a:t>Think about</a:t>
            </a:r>
          </a:p>
          <a:p>
            <a:r>
              <a:rPr lang="en-US" sz="4000" dirty="0"/>
              <a:t>Before AI</a:t>
            </a:r>
            <a:endParaRPr lang="en-US" sz="2400" dirty="0"/>
          </a:p>
        </p:txBody>
      </p:sp>
      <p:sp>
        <p:nvSpPr>
          <p:cNvPr id="8" name="TextBox 7">
            <a:extLst>
              <a:ext uri="{FF2B5EF4-FFF2-40B4-BE49-F238E27FC236}">
                <a16:creationId xmlns:a16="http://schemas.microsoft.com/office/drawing/2014/main" id="{17284A3E-B090-E3C6-42BA-89D43B28E21F}"/>
              </a:ext>
            </a:extLst>
          </p:cNvPr>
          <p:cNvSpPr txBox="1"/>
          <p:nvPr/>
        </p:nvSpPr>
        <p:spPr>
          <a:xfrm>
            <a:off x="3545252" y="5426299"/>
            <a:ext cx="4633784" cy="707886"/>
          </a:xfrm>
          <a:prstGeom prst="rect">
            <a:avLst/>
          </a:prstGeom>
          <a:noFill/>
        </p:spPr>
        <p:txBody>
          <a:bodyPr wrap="square">
            <a:spAutoFit/>
          </a:bodyPr>
          <a:lstStyle/>
          <a:p>
            <a:r>
              <a:rPr lang="en-IN" sz="4000" dirty="0"/>
              <a:t>After AI</a:t>
            </a:r>
          </a:p>
        </p:txBody>
      </p:sp>
      <p:pic>
        <p:nvPicPr>
          <p:cNvPr id="9" name="Picture 8">
            <a:extLst>
              <a:ext uri="{FF2B5EF4-FFF2-40B4-BE49-F238E27FC236}">
                <a16:creationId xmlns:a16="http://schemas.microsoft.com/office/drawing/2014/main" id="{138EEB1B-7FEB-75AE-6616-0EBB1F05F3D0}"/>
              </a:ext>
            </a:extLst>
          </p:cNvPr>
          <p:cNvPicPr>
            <a:picLocks noChangeAspect="1"/>
          </p:cNvPicPr>
          <p:nvPr/>
        </p:nvPicPr>
        <p:blipFill>
          <a:blip r:embed="rId2"/>
          <a:stretch>
            <a:fillRect/>
          </a:stretch>
        </p:blipFill>
        <p:spPr>
          <a:xfrm>
            <a:off x="0" y="1686818"/>
            <a:ext cx="9144000" cy="3505200"/>
          </a:xfrm>
          <a:prstGeom prst="rect">
            <a:avLst/>
          </a:prstGeom>
        </p:spPr>
      </p:pic>
      <p:pic>
        <p:nvPicPr>
          <p:cNvPr id="11" name="Picture 10">
            <a:extLst>
              <a:ext uri="{FF2B5EF4-FFF2-40B4-BE49-F238E27FC236}">
                <a16:creationId xmlns:a16="http://schemas.microsoft.com/office/drawing/2014/main" id="{83E9CD0E-2E11-2BD6-3CBC-5466B1F77532}"/>
              </a:ext>
            </a:extLst>
          </p:cNvPr>
          <p:cNvPicPr>
            <a:picLocks noChangeAspect="1"/>
          </p:cNvPicPr>
          <p:nvPr/>
        </p:nvPicPr>
        <p:blipFill>
          <a:blip r:embed="rId3"/>
          <a:stretch>
            <a:fillRect/>
          </a:stretch>
        </p:blipFill>
        <p:spPr>
          <a:xfrm>
            <a:off x="6533787" y="4318694"/>
            <a:ext cx="2579321" cy="1704975"/>
          </a:xfrm>
          <a:prstGeom prst="rect">
            <a:avLst/>
          </a:prstGeom>
        </p:spPr>
      </p:pic>
      <p:pic>
        <p:nvPicPr>
          <p:cNvPr id="12" name="Picture 11">
            <a:extLst>
              <a:ext uri="{FF2B5EF4-FFF2-40B4-BE49-F238E27FC236}">
                <a16:creationId xmlns:a16="http://schemas.microsoft.com/office/drawing/2014/main" id="{0C9B55A6-A334-6CDC-E055-52AD0F04BB92}"/>
              </a:ext>
            </a:extLst>
          </p:cNvPr>
          <p:cNvPicPr>
            <a:picLocks noChangeAspect="1"/>
          </p:cNvPicPr>
          <p:nvPr/>
        </p:nvPicPr>
        <p:blipFill>
          <a:blip r:embed="rId4"/>
          <a:stretch>
            <a:fillRect/>
          </a:stretch>
        </p:blipFill>
        <p:spPr>
          <a:xfrm>
            <a:off x="71566" y="0"/>
            <a:ext cx="2971800" cy="2137598"/>
          </a:xfrm>
          <a:prstGeom prst="rect">
            <a:avLst/>
          </a:prstGeom>
        </p:spPr>
      </p:pic>
    </p:spTree>
    <p:extLst>
      <p:ext uri="{BB962C8B-B14F-4D97-AF65-F5344CB8AC3E}">
        <p14:creationId xmlns:p14="http://schemas.microsoft.com/office/powerpoint/2010/main" val="938263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28650" y="136524"/>
            <a:ext cx="7886700" cy="1325563"/>
          </a:xfrm>
        </p:spPr>
        <p:txBody>
          <a:bodyPr/>
          <a:lstStyle/>
          <a:p>
            <a:r>
              <a:rPr lang="en-US" dirty="0"/>
              <a:t>Thinking Rationally</a:t>
            </a:r>
          </a:p>
        </p:txBody>
      </p:sp>
      <p:sp>
        <p:nvSpPr>
          <p:cNvPr id="64515" name="Rectangle 3"/>
          <p:cNvSpPr>
            <a:spLocks noGrp="1" noChangeArrowheads="1"/>
          </p:cNvSpPr>
          <p:nvPr>
            <p:ph idx="1"/>
          </p:nvPr>
        </p:nvSpPr>
        <p:spPr>
          <a:xfrm>
            <a:off x="580768" y="2642758"/>
            <a:ext cx="7886700" cy="4064301"/>
          </a:xfrm>
        </p:spPr>
        <p:txBody>
          <a:bodyPr/>
          <a:lstStyle/>
          <a:p>
            <a:pPr>
              <a:lnSpc>
                <a:spcPct val="90000"/>
              </a:lnSpc>
            </a:pPr>
            <a:r>
              <a:rPr lang="en-US" sz="2800" dirty="0"/>
              <a:t>Normative (or prescriptive) rather than descriptive</a:t>
            </a:r>
          </a:p>
          <a:p>
            <a:pPr>
              <a:lnSpc>
                <a:spcPct val="90000"/>
              </a:lnSpc>
            </a:pPr>
            <a:r>
              <a:rPr lang="en-US" sz="2800" dirty="0"/>
              <a:t>Aristotle: What are correct arguments / thought processes?</a:t>
            </a:r>
          </a:p>
          <a:p>
            <a:pPr>
              <a:lnSpc>
                <a:spcPct val="90000"/>
              </a:lnSpc>
            </a:pPr>
            <a:r>
              <a:rPr lang="en-US" sz="2800" dirty="0"/>
              <a:t>Logic notation and rules for derivation for thoughts</a:t>
            </a:r>
          </a:p>
          <a:p>
            <a:pPr>
              <a:lnSpc>
                <a:spcPct val="90000"/>
              </a:lnSpc>
            </a:pPr>
            <a:r>
              <a:rPr lang="en-US" sz="2800" dirty="0"/>
              <a:t>Problems:</a:t>
            </a:r>
          </a:p>
          <a:p>
            <a:pPr lvl="1">
              <a:lnSpc>
                <a:spcPct val="90000"/>
              </a:lnSpc>
            </a:pPr>
            <a:r>
              <a:rPr lang="en-US" sz="2400" dirty="0"/>
              <a:t>Not all intelligent behavior is mediated by logical deliberation</a:t>
            </a:r>
          </a:p>
          <a:p>
            <a:pPr lvl="1">
              <a:lnSpc>
                <a:spcPct val="90000"/>
              </a:lnSpc>
            </a:pPr>
            <a:r>
              <a:rPr lang="en-US" sz="2400" dirty="0"/>
              <a:t>What is the purpose of thinking?  What thoughts should I have?</a:t>
            </a:r>
          </a:p>
        </p:txBody>
      </p:sp>
      <p:sp>
        <p:nvSpPr>
          <p:cNvPr id="4" name="Date Placeholder 3"/>
          <p:cNvSpPr>
            <a:spLocks noGrp="1"/>
          </p:cNvSpPr>
          <p:nvPr>
            <p:ph type="dt" sz="half" idx="10"/>
          </p:nvPr>
        </p:nvSpPr>
        <p:spPr/>
        <p:txBody>
          <a:bodyPr/>
          <a:lstStyle/>
          <a:p>
            <a:fld id="{A57962F6-4E1A-4780-8356-462584AA9F2A}" type="datetime1">
              <a:rPr lang="en-US" smtClean="0"/>
              <a:pPr/>
              <a:t>7/25/2025</a:t>
            </a:fld>
            <a:endParaRPr lang="en-US"/>
          </a:p>
        </p:txBody>
      </p:sp>
      <p:sp>
        <p:nvSpPr>
          <p:cNvPr id="5" name="Footer Placeholder 4"/>
          <p:cNvSpPr>
            <a:spLocks noGrp="1"/>
          </p:cNvSpPr>
          <p:nvPr>
            <p:ph type="ftr" sz="quarter" idx="11"/>
          </p:nvPr>
        </p:nvSpPr>
        <p:spPr/>
        <p:txBody>
          <a:bodyPr/>
          <a:lstStyle/>
          <a:p>
            <a:r>
              <a:rPr lang="en-US"/>
              <a:t>AI: Chapter 1: Introduction</a:t>
            </a:r>
          </a:p>
        </p:txBody>
      </p:sp>
      <p:sp>
        <p:nvSpPr>
          <p:cNvPr id="6" name="Slide Number Placeholder 5"/>
          <p:cNvSpPr>
            <a:spLocks noGrp="1"/>
          </p:cNvSpPr>
          <p:nvPr>
            <p:ph type="sldNum" sz="quarter" idx="12"/>
          </p:nvPr>
        </p:nvSpPr>
        <p:spPr/>
        <p:txBody>
          <a:bodyPr/>
          <a:lstStyle/>
          <a:p>
            <a:fld id="{E153325F-8E73-4B9C-AB0B-9B5EDC2CB834}" type="slidenum">
              <a:rPr lang="en-US"/>
              <a:pPr/>
              <a:t>50</a:t>
            </a:fld>
            <a:endParaRPr lang="en-US"/>
          </a:p>
        </p:txBody>
      </p:sp>
      <p:pic>
        <p:nvPicPr>
          <p:cNvPr id="2" name="Picture 1">
            <a:extLst>
              <a:ext uri="{FF2B5EF4-FFF2-40B4-BE49-F238E27FC236}">
                <a16:creationId xmlns:a16="http://schemas.microsoft.com/office/drawing/2014/main" id="{C290599E-5F9B-F27C-C9B6-887441B320F2}"/>
              </a:ext>
            </a:extLst>
          </p:cNvPr>
          <p:cNvPicPr>
            <a:picLocks noChangeAspect="1"/>
          </p:cNvPicPr>
          <p:nvPr/>
        </p:nvPicPr>
        <p:blipFill>
          <a:blip r:embed="rId2"/>
          <a:stretch>
            <a:fillRect/>
          </a:stretch>
        </p:blipFill>
        <p:spPr>
          <a:xfrm>
            <a:off x="429409" y="990600"/>
            <a:ext cx="8285182" cy="165215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Thinking Rationally</a:t>
            </a:r>
            <a:endParaRPr lang="x-none" dirty="0"/>
          </a:p>
        </p:txBody>
      </p:sp>
      <p:sp>
        <p:nvSpPr>
          <p:cNvPr id="5" name="Content Placeholder 4"/>
          <p:cNvSpPr>
            <a:spLocks noGrp="1"/>
          </p:cNvSpPr>
          <p:nvPr>
            <p:ph idx="1"/>
          </p:nvPr>
        </p:nvSpPr>
        <p:spPr/>
        <p:txBody>
          <a:bodyPr>
            <a:normAutofit/>
          </a:bodyPr>
          <a:lstStyle/>
          <a:p>
            <a:pPr algn="l" rtl="0"/>
            <a:r>
              <a:rPr lang="en-US" dirty="0"/>
              <a:t>Instead of thinking like a human : think rationally.</a:t>
            </a:r>
          </a:p>
          <a:p>
            <a:pPr algn="l" rtl="0"/>
            <a:r>
              <a:rPr lang="en-US" dirty="0"/>
              <a:t>Find out how correct thinking must proceed: </a:t>
            </a:r>
            <a:r>
              <a:rPr lang="en-US" b="1" dirty="0"/>
              <a:t>the laws of thought.</a:t>
            </a:r>
          </a:p>
          <a:p>
            <a:pPr algn="l" rtl="0"/>
            <a:r>
              <a:rPr lang="en-US" dirty="0"/>
              <a:t>Aristotle syllogism: “Socrates is a man; all men are mortal, therefore  Socrates is mortal.”</a:t>
            </a:r>
          </a:p>
          <a:p>
            <a:pPr algn="l" rtl="0"/>
            <a:r>
              <a:rPr lang="en-US" dirty="0"/>
              <a:t>This initiated logic: a traditional and important branch of mathematics and computer science.</a:t>
            </a:r>
          </a:p>
          <a:p>
            <a:pPr algn="l" rtl="0"/>
            <a:r>
              <a:rPr lang="en-US" dirty="0"/>
              <a:t>Problem:  it is not always possible to model thought as a set of rules; sometimes there uncertainty.</a:t>
            </a:r>
          </a:p>
          <a:p>
            <a:pPr algn="l" rtl="0"/>
            <a:r>
              <a:rPr lang="en-US" dirty="0"/>
              <a:t>Even when a modeling is available, the complexity of the problem may be too large to allow for a solution.</a:t>
            </a:r>
          </a:p>
          <a:p>
            <a:pPr algn="l" rtl="0"/>
            <a:endParaRPr lang="x-none" dirty="0"/>
          </a:p>
        </p:txBody>
      </p:sp>
      <p:sp>
        <p:nvSpPr>
          <p:cNvPr id="4" name="Slide Number Placeholder 3"/>
          <p:cNvSpPr>
            <a:spLocks noGrp="1"/>
          </p:cNvSpPr>
          <p:nvPr>
            <p:ph type="sldNum" sz="quarter" idx="12"/>
          </p:nvPr>
        </p:nvSpPr>
        <p:spPr/>
        <p:txBody>
          <a:bodyPr/>
          <a:lstStyle/>
          <a:p>
            <a:fld id="{9E5B4E26-CEF4-4BA3-91C8-B6958B6C4799}" type="slidenum">
              <a:rPr lang="x-none" smtClean="0"/>
              <a:pPr/>
              <a:t>51</a:t>
            </a:fld>
            <a:endParaRPr lang="x-none"/>
          </a:p>
        </p:txBody>
      </p:sp>
    </p:spTree>
    <p:extLst>
      <p:ext uri="{BB962C8B-B14F-4D97-AF65-F5344CB8AC3E}">
        <p14:creationId xmlns:p14="http://schemas.microsoft.com/office/powerpoint/2010/main" val="955587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Acting Rationally</a:t>
            </a:r>
          </a:p>
        </p:txBody>
      </p:sp>
      <p:sp>
        <p:nvSpPr>
          <p:cNvPr id="63491" name="Rectangle 3"/>
          <p:cNvSpPr>
            <a:spLocks noGrp="1" noChangeArrowheads="1"/>
          </p:cNvSpPr>
          <p:nvPr>
            <p:ph idx="1"/>
          </p:nvPr>
        </p:nvSpPr>
        <p:spPr>
          <a:xfrm>
            <a:off x="628650" y="3276599"/>
            <a:ext cx="7886700" cy="2900363"/>
          </a:xfrm>
        </p:spPr>
        <p:txBody>
          <a:bodyPr>
            <a:normAutofit lnSpcReduction="10000"/>
          </a:bodyPr>
          <a:lstStyle/>
          <a:p>
            <a:r>
              <a:rPr lang="en-US" sz="2800" dirty="0"/>
              <a:t>Rational behavior</a:t>
            </a:r>
          </a:p>
          <a:p>
            <a:pPr lvl="1"/>
            <a:r>
              <a:rPr lang="en-US" sz="2400" dirty="0"/>
              <a:t>Doing the right thing</a:t>
            </a:r>
          </a:p>
          <a:p>
            <a:r>
              <a:rPr lang="en-US" sz="2800" dirty="0"/>
              <a:t>What is the “right thing”</a:t>
            </a:r>
          </a:p>
          <a:p>
            <a:pPr lvl="1"/>
            <a:r>
              <a:rPr lang="en-US" sz="2400" dirty="0"/>
              <a:t>That which is expected to maximize goal achievement, given available information</a:t>
            </a:r>
          </a:p>
          <a:p>
            <a:r>
              <a:rPr lang="en-US" sz="2800" dirty="0"/>
              <a:t>We do many (“right”) things without thinking</a:t>
            </a:r>
          </a:p>
          <a:p>
            <a:pPr lvl="1"/>
            <a:r>
              <a:rPr lang="en-US" sz="2400" dirty="0"/>
              <a:t>Thinking should be in the service of rational action</a:t>
            </a:r>
          </a:p>
        </p:txBody>
      </p:sp>
      <p:sp>
        <p:nvSpPr>
          <p:cNvPr id="4" name="Date Placeholder 3"/>
          <p:cNvSpPr>
            <a:spLocks noGrp="1"/>
          </p:cNvSpPr>
          <p:nvPr>
            <p:ph type="dt" sz="half" idx="10"/>
          </p:nvPr>
        </p:nvSpPr>
        <p:spPr/>
        <p:txBody>
          <a:bodyPr/>
          <a:lstStyle/>
          <a:p>
            <a:fld id="{BD128BC5-3174-4BA9-BC88-9703A4A4A594}" type="datetime1">
              <a:rPr lang="en-US" smtClean="0"/>
              <a:pPr/>
              <a:t>7/25/2025</a:t>
            </a:fld>
            <a:endParaRPr lang="en-US"/>
          </a:p>
        </p:txBody>
      </p:sp>
      <p:sp>
        <p:nvSpPr>
          <p:cNvPr id="5" name="Footer Placeholder 4"/>
          <p:cNvSpPr>
            <a:spLocks noGrp="1"/>
          </p:cNvSpPr>
          <p:nvPr>
            <p:ph type="ftr" sz="quarter" idx="11"/>
          </p:nvPr>
        </p:nvSpPr>
        <p:spPr/>
        <p:txBody>
          <a:bodyPr/>
          <a:lstStyle/>
          <a:p>
            <a:r>
              <a:rPr lang="en-US"/>
              <a:t>AI: Chapter 1: Introduction</a:t>
            </a:r>
          </a:p>
        </p:txBody>
      </p:sp>
      <p:sp>
        <p:nvSpPr>
          <p:cNvPr id="6" name="Slide Number Placeholder 5"/>
          <p:cNvSpPr>
            <a:spLocks noGrp="1"/>
          </p:cNvSpPr>
          <p:nvPr>
            <p:ph type="sldNum" sz="quarter" idx="12"/>
          </p:nvPr>
        </p:nvSpPr>
        <p:spPr/>
        <p:txBody>
          <a:bodyPr/>
          <a:lstStyle/>
          <a:p>
            <a:fld id="{A1A4C05C-6E04-4979-8C9C-C2D6FCC718C4}" type="slidenum">
              <a:rPr lang="en-US"/>
              <a:pPr/>
              <a:t>52</a:t>
            </a:fld>
            <a:endParaRPr lang="en-US"/>
          </a:p>
        </p:txBody>
      </p:sp>
      <p:pic>
        <p:nvPicPr>
          <p:cNvPr id="2" name="Picture 1">
            <a:extLst>
              <a:ext uri="{FF2B5EF4-FFF2-40B4-BE49-F238E27FC236}">
                <a16:creationId xmlns:a16="http://schemas.microsoft.com/office/drawing/2014/main" id="{5BC7E9B9-6D7A-3410-ECB4-7F407D151A2F}"/>
              </a:ext>
            </a:extLst>
          </p:cNvPr>
          <p:cNvPicPr>
            <a:picLocks noChangeAspect="1"/>
          </p:cNvPicPr>
          <p:nvPr/>
        </p:nvPicPr>
        <p:blipFill>
          <a:blip r:embed="rId2"/>
          <a:stretch>
            <a:fillRect/>
          </a:stretch>
        </p:blipFill>
        <p:spPr>
          <a:xfrm>
            <a:off x="533400" y="1673212"/>
            <a:ext cx="8285182" cy="160338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Acting Rationally</a:t>
            </a:r>
            <a:endParaRPr lang="x-none" dirty="0"/>
          </a:p>
        </p:txBody>
      </p:sp>
      <p:sp>
        <p:nvSpPr>
          <p:cNvPr id="5" name="Content Placeholder 4"/>
          <p:cNvSpPr>
            <a:spLocks noGrp="1"/>
          </p:cNvSpPr>
          <p:nvPr>
            <p:ph idx="1"/>
          </p:nvPr>
        </p:nvSpPr>
        <p:spPr/>
        <p:txBody>
          <a:bodyPr>
            <a:normAutofit/>
          </a:bodyPr>
          <a:lstStyle/>
          <a:p>
            <a:r>
              <a:rPr lang="en-US" dirty="0"/>
              <a:t>Rational agent: acts as to achieve the best outcome</a:t>
            </a:r>
          </a:p>
          <a:p>
            <a:pPr algn="l" rtl="0"/>
            <a:r>
              <a:rPr lang="en-US" dirty="0"/>
              <a:t>Logical thinking is only one aspect of appropriate behavior: reactions like getting your hand out of a hot place is not the result of a careful deliberation, yet it is clearly rational.</a:t>
            </a:r>
          </a:p>
          <a:p>
            <a:pPr algn="l" rtl="0"/>
            <a:r>
              <a:rPr lang="en-US" dirty="0"/>
              <a:t>Sometimes there is no correct way to do, yet something must be done.</a:t>
            </a:r>
          </a:p>
          <a:p>
            <a:pPr algn="l" rtl="0"/>
            <a:r>
              <a:rPr lang="en-US" dirty="0"/>
              <a:t>Instead of insisting on how the program should think, we insist on how the program should act: we care only about the final result.</a:t>
            </a:r>
          </a:p>
          <a:p>
            <a:pPr algn="l" rtl="0"/>
            <a:r>
              <a:rPr lang="en-US" dirty="0"/>
              <a:t>Advantages: </a:t>
            </a:r>
          </a:p>
          <a:p>
            <a:pPr lvl="1"/>
            <a:r>
              <a:rPr lang="en-US" dirty="0"/>
              <a:t>more general than “thinking rationally” and more </a:t>
            </a:r>
          </a:p>
          <a:p>
            <a:pPr lvl="1"/>
            <a:r>
              <a:rPr lang="en-US" dirty="0"/>
              <a:t>Mathematically principled; proven to achieve rationality unlike human behavior or thought</a:t>
            </a:r>
          </a:p>
          <a:p>
            <a:pPr algn="l" rtl="0"/>
            <a:endParaRPr lang="en-US" dirty="0"/>
          </a:p>
          <a:p>
            <a:pPr marL="0" indent="0" algn="l" rtl="0">
              <a:buNone/>
            </a:pPr>
            <a:endParaRPr lang="en-US" dirty="0">
              <a:sym typeface="Wingdings" pitchFamily="2" charset="2"/>
            </a:endParaRPr>
          </a:p>
          <a:p>
            <a:pPr marL="0" indent="0" algn="l" rtl="0">
              <a:buNone/>
            </a:pPr>
            <a:endParaRPr lang="en-US" dirty="0"/>
          </a:p>
          <a:p>
            <a:pPr algn="l" rtl="0"/>
            <a:endParaRPr lang="x-none" dirty="0"/>
          </a:p>
        </p:txBody>
      </p:sp>
      <p:sp>
        <p:nvSpPr>
          <p:cNvPr id="4" name="Slide Number Placeholder 3"/>
          <p:cNvSpPr>
            <a:spLocks noGrp="1"/>
          </p:cNvSpPr>
          <p:nvPr>
            <p:ph type="sldNum" sz="quarter" idx="12"/>
          </p:nvPr>
        </p:nvSpPr>
        <p:spPr/>
        <p:txBody>
          <a:bodyPr/>
          <a:lstStyle/>
          <a:p>
            <a:fld id="{9E5B4E26-CEF4-4BA3-91C8-B6958B6C4799}" type="slidenum">
              <a:rPr lang="x-none" smtClean="0"/>
              <a:pPr/>
              <a:t>53</a:t>
            </a:fld>
            <a:endParaRPr lang="x-none"/>
          </a:p>
        </p:txBody>
      </p:sp>
    </p:spTree>
    <p:extLst>
      <p:ext uri="{BB962C8B-B14F-4D97-AF65-F5344CB8AC3E}">
        <p14:creationId xmlns:p14="http://schemas.microsoft.com/office/powerpoint/2010/main" val="2001080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Acting Rationally</a:t>
            </a:r>
            <a:endParaRPr lang="x-none" dirty="0"/>
          </a:p>
        </p:txBody>
      </p:sp>
      <p:pic>
        <p:nvPicPr>
          <p:cNvPr id="52228" name="Picture 4"/>
          <p:cNvPicPr>
            <a:picLocks noGrp="1" noChangeAspect="1" noChangeArrowheads="1"/>
          </p:cNvPicPr>
          <p:nvPr>
            <p:ph idx="1"/>
          </p:nvPr>
        </p:nvPicPr>
        <p:blipFill>
          <a:blip r:embed="rId2" cstate="email"/>
          <a:srcRect/>
          <a:stretch>
            <a:fillRect/>
          </a:stretch>
        </p:blipFill>
        <p:spPr bwMode="auto">
          <a:xfrm>
            <a:off x="5867400" y="2209800"/>
            <a:ext cx="2590800" cy="19431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9E5B4E26-CEF4-4BA3-91C8-B6958B6C4799}" type="slidenum">
              <a:rPr lang="x-none" smtClean="0"/>
              <a:pPr/>
              <a:t>54</a:t>
            </a:fld>
            <a:endParaRPr lang="x-none"/>
          </a:p>
        </p:txBody>
      </p:sp>
      <p:pic>
        <p:nvPicPr>
          <p:cNvPr id="52226" name="Picture 2"/>
          <p:cNvPicPr>
            <a:picLocks noChangeAspect="1" noChangeArrowheads="1"/>
          </p:cNvPicPr>
          <p:nvPr/>
        </p:nvPicPr>
        <p:blipFill>
          <a:blip r:embed="rId3" cstate="email"/>
          <a:srcRect/>
          <a:stretch>
            <a:fillRect/>
          </a:stretch>
        </p:blipFill>
        <p:spPr bwMode="auto">
          <a:xfrm>
            <a:off x="533401" y="1981200"/>
            <a:ext cx="2438400" cy="2397895"/>
          </a:xfrm>
          <a:prstGeom prst="rect">
            <a:avLst/>
          </a:prstGeom>
          <a:noFill/>
          <a:ln w="9525">
            <a:noFill/>
            <a:miter lim="800000"/>
            <a:headEnd/>
            <a:tailEnd/>
          </a:ln>
        </p:spPr>
      </p:pic>
      <p:pic>
        <p:nvPicPr>
          <p:cNvPr id="52227" name="Picture 3"/>
          <p:cNvPicPr>
            <a:picLocks noChangeAspect="1" noChangeArrowheads="1"/>
          </p:cNvPicPr>
          <p:nvPr/>
        </p:nvPicPr>
        <p:blipFill>
          <a:blip r:embed="rId4" cstate="email"/>
          <a:srcRect/>
          <a:stretch>
            <a:fillRect/>
          </a:stretch>
        </p:blipFill>
        <p:spPr bwMode="auto">
          <a:xfrm>
            <a:off x="3124200" y="2209800"/>
            <a:ext cx="2514600" cy="1955102"/>
          </a:xfrm>
          <a:prstGeom prst="rect">
            <a:avLst/>
          </a:prstGeom>
          <a:noFill/>
          <a:ln w="9525">
            <a:noFill/>
            <a:miter lim="800000"/>
            <a:headEnd/>
            <a:tailEnd/>
          </a:ln>
        </p:spPr>
      </p:pic>
      <p:sp>
        <p:nvSpPr>
          <p:cNvPr id="9" name="TextBox 8"/>
          <p:cNvSpPr txBox="1"/>
          <p:nvPr/>
        </p:nvSpPr>
        <p:spPr>
          <a:xfrm>
            <a:off x="685800" y="4419600"/>
            <a:ext cx="2209800" cy="369332"/>
          </a:xfrm>
          <a:prstGeom prst="rect">
            <a:avLst/>
          </a:prstGeom>
          <a:noFill/>
        </p:spPr>
        <p:txBody>
          <a:bodyPr wrap="square" rtlCol="1">
            <a:spAutoFit/>
          </a:bodyPr>
          <a:lstStyle/>
          <a:p>
            <a:pPr algn="l" rtl="0"/>
            <a:r>
              <a:rPr lang="en-US" dirty="0"/>
              <a:t>This is how birds fly</a:t>
            </a:r>
            <a:endParaRPr lang="x-none" dirty="0"/>
          </a:p>
        </p:txBody>
      </p:sp>
      <p:sp>
        <p:nvSpPr>
          <p:cNvPr id="10" name="TextBox 9"/>
          <p:cNvSpPr txBox="1"/>
          <p:nvPr/>
        </p:nvSpPr>
        <p:spPr>
          <a:xfrm>
            <a:off x="3124200" y="4419600"/>
            <a:ext cx="2514600" cy="646331"/>
          </a:xfrm>
          <a:prstGeom prst="rect">
            <a:avLst/>
          </a:prstGeom>
          <a:noFill/>
        </p:spPr>
        <p:txBody>
          <a:bodyPr wrap="square" rtlCol="1">
            <a:spAutoFit/>
          </a:bodyPr>
          <a:lstStyle/>
          <a:p>
            <a:pPr algn="l" rtl="0"/>
            <a:r>
              <a:rPr lang="en-US" dirty="0"/>
              <a:t>Humans tried to mimic  </a:t>
            </a:r>
          </a:p>
          <a:p>
            <a:pPr algn="l" rtl="0"/>
            <a:r>
              <a:rPr lang="en-US" dirty="0"/>
              <a:t>birds for centuries</a:t>
            </a:r>
          </a:p>
        </p:txBody>
      </p:sp>
      <p:sp>
        <p:nvSpPr>
          <p:cNvPr id="11" name="TextBox 10"/>
          <p:cNvSpPr txBox="1"/>
          <p:nvPr/>
        </p:nvSpPr>
        <p:spPr>
          <a:xfrm>
            <a:off x="5791200" y="4419600"/>
            <a:ext cx="2743200" cy="646331"/>
          </a:xfrm>
          <a:prstGeom prst="rect">
            <a:avLst/>
          </a:prstGeom>
          <a:noFill/>
        </p:spPr>
        <p:txBody>
          <a:bodyPr wrap="square" rtlCol="1">
            <a:spAutoFit/>
          </a:bodyPr>
          <a:lstStyle/>
          <a:p>
            <a:pPr algn="l" rtl="0"/>
            <a:r>
              <a:rPr lang="en-US" dirty="0"/>
              <a:t>This is how we finally achieved “artificial flight”</a:t>
            </a:r>
            <a:endParaRPr lang="x-none" dirty="0"/>
          </a:p>
        </p:txBody>
      </p:sp>
    </p:spTree>
    <p:extLst>
      <p:ext uri="{BB962C8B-B14F-4D97-AF65-F5344CB8AC3E}">
        <p14:creationId xmlns:p14="http://schemas.microsoft.com/office/powerpoint/2010/main" val="1878831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Relations to Other Fields</a:t>
            </a:r>
            <a:endParaRPr lang="x-none" dirty="0"/>
          </a:p>
        </p:txBody>
      </p:sp>
      <p:sp>
        <p:nvSpPr>
          <p:cNvPr id="5" name="Content Placeholder 4"/>
          <p:cNvSpPr>
            <a:spLocks noGrp="1"/>
          </p:cNvSpPr>
          <p:nvPr>
            <p:ph idx="1"/>
          </p:nvPr>
        </p:nvSpPr>
        <p:spPr/>
        <p:txBody>
          <a:bodyPr>
            <a:normAutofit fontScale="55000" lnSpcReduction="20000"/>
          </a:bodyPr>
          <a:lstStyle/>
          <a:p>
            <a:pPr marL="0" indent="0">
              <a:lnSpc>
                <a:spcPct val="80000"/>
              </a:lnSpc>
              <a:buNone/>
            </a:pPr>
            <a:endParaRPr lang="en-US" dirty="0">
              <a:latin typeface="Arial" charset="0"/>
              <a:ea typeface="ＭＳ Ｐゴシック" charset="0"/>
              <a:cs typeface="ＭＳ Ｐゴシック" charset="0"/>
            </a:endParaRPr>
          </a:p>
          <a:p>
            <a:pPr>
              <a:lnSpc>
                <a:spcPct val="80000"/>
              </a:lnSpc>
            </a:pPr>
            <a:r>
              <a:rPr lang="en-US" dirty="0">
                <a:latin typeface="Arial" charset="0"/>
                <a:ea typeface="ＭＳ Ｐゴシック" charset="0"/>
                <a:cs typeface="ＭＳ Ｐゴシック" charset="0"/>
              </a:rPr>
              <a:t>Philosophy		</a:t>
            </a:r>
          </a:p>
          <a:p>
            <a:pPr lvl="1">
              <a:lnSpc>
                <a:spcPct val="80000"/>
              </a:lnSpc>
            </a:pPr>
            <a:r>
              <a:rPr lang="en-US" dirty="0">
                <a:latin typeface="Arial" charset="0"/>
                <a:ea typeface="ＭＳ Ｐゴシック" charset="0"/>
                <a:cs typeface="ＭＳ Ｐゴシック" charset="0"/>
              </a:rPr>
              <a:t>Logic, methods of reasoning and rationality.</a:t>
            </a:r>
          </a:p>
          <a:p>
            <a:pPr>
              <a:lnSpc>
                <a:spcPct val="80000"/>
              </a:lnSpc>
            </a:pPr>
            <a:endParaRPr lang="en-US" dirty="0">
              <a:latin typeface="Arial" charset="0"/>
              <a:ea typeface="ＭＳ Ｐゴシック" charset="0"/>
              <a:cs typeface="ＭＳ Ｐゴシック" charset="0"/>
            </a:endParaRPr>
          </a:p>
          <a:p>
            <a:pPr>
              <a:lnSpc>
                <a:spcPct val="80000"/>
              </a:lnSpc>
            </a:pPr>
            <a:r>
              <a:rPr lang="en-US" dirty="0">
                <a:latin typeface="Arial" charset="0"/>
                <a:ea typeface="ＭＳ Ｐゴシック" charset="0"/>
                <a:cs typeface="ＭＳ Ｐゴシック" charset="0"/>
              </a:rPr>
              <a:t>Mathematics		</a:t>
            </a:r>
          </a:p>
          <a:p>
            <a:pPr lvl="1">
              <a:lnSpc>
                <a:spcPct val="80000"/>
              </a:lnSpc>
            </a:pPr>
            <a:r>
              <a:rPr lang="en-US" dirty="0">
                <a:latin typeface="Arial" charset="0"/>
                <a:ea typeface="ＭＳ Ｐゴシック" charset="0"/>
                <a:cs typeface="ＭＳ Ｐゴシック" charset="0"/>
              </a:rPr>
              <a:t>Formal representation and proof, algorithms, computation, (un)decidability, (in)tractability, probability.</a:t>
            </a:r>
          </a:p>
          <a:p>
            <a:pPr>
              <a:lnSpc>
                <a:spcPct val="80000"/>
              </a:lnSpc>
            </a:pPr>
            <a:endParaRPr lang="en-US" dirty="0">
              <a:latin typeface="Arial" charset="0"/>
              <a:ea typeface="ＭＳ Ｐゴシック" charset="0"/>
              <a:cs typeface="ＭＳ Ｐゴシック" charset="0"/>
            </a:endParaRPr>
          </a:p>
          <a:p>
            <a:pPr>
              <a:lnSpc>
                <a:spcPct val="80000"/>
              </a:lnSpc>
            </a:pPr>
            <a:r>
              <a:rPr lang="en-US" dirty="0">
                <a:latin typeface="Arial" charset="0"/>
                <a:ea typeface="ＭＳ Ｐゴシック" charset="0"/>
                <a:cs typeface="ＭＳ Ｐゴシック" charset="0"/>
              </a:rPr>
              <a:t>Economics</a:t>
            </a:r>
          </a:p>
          <a:p>
            <a:pPr lvl="1">
              <a:lnSpc>
                <a:spcPct val="80000"/>
              </a:lnSpc>
            </a:pPr>
            <a:r>
              <a:rPr lang="en-US" dirty="0">
                <a:latin typeface="Arial" charset="0"/>
                <a:ea typeface="ＭＳ Ｐゴシック" charset="0"/>
                <a:cs typeface="ＭＳ Ｐゴシック" charset="0"/>
              </a:rPr>
              <a:t>utility, decision theory (decide under uncertainty)</a:t>
            </a:r>
          </a:p>
          <a:p>
            <a:pPr>
              <a:lnSpc>
                <a:spcPct val="80000"/>
              </a:lnSpc>
            </a:pPr>
            <a:endParaRPr lang="en-US" dirty="0">
              <a:latin typeface="Arial" charset="0"/>
              <a:ea typeface="ＭＳ Ｐゴシック" charset="0"/>
              <a:cs typeface="ＭＳ Ｐゴシック" charset="0"/>
            </a:endParaRPr>
          </a:p>
          <a:p>
            <a:pPr>
              <a:lnSpc>
                <a:spcPct val="80000"/>
              </a:lnSpc>
            </a:pPr>
            <a:r>
              <a:rPr lang="en-US" dirty="0">
                <a:latin typeface="Arial" charset="0"/>
                <a:ea typeface="ＭＳ Ｐゴシック" charset="0"/>
                <a:cs typeface="ＭＳ Ｐゴシック" charset="0"/>
              </a:rPr>
              <a:t>Neuroscience</a:t>
            </a:r>
          </a:p>
          <a:p>
            <a:pPr lvl="1">
              <a:lnSpc>
                <a:spcPct val="80000"/>
              </a:lnSpc>
            </a:pPr>
            <a:r>
              <a:rPr lang="en-US" dirty="0">
                <a:latin typeface="Arial" charset="0"/>
                <a:ea typeface="ＭＳ Ｐゴシック" charset="0"/>
                <a:cs typeface="ＭＳ Ｐゴシック" charset="0"/>
              </a:rPr>
              <a:t>neurons as information processing units.</a:t>
            </a:r>
          </a:p>
          <a:p>
            <a:pPr>
              <a:lnSpc>
                <a:spcPct val="80000"/>
              </a:lnSpc>
            </a:pPr>
            <a:endParaRPr lang="en-US" dirty="0">
              <a:latin typeface="Arial" charset="0"/>
              <a:ea typeface="ＭＳ Ｐゴシック" charset="0"/>
              <a:cs typeface="ＭＳ Ｐゴシック" charset="0"/>
            </a:endParaRPr>
          </a:p>
          <a:p>
            <a:pPr>
              <a:lnSpc>
                <a:spcPct val="80000"/>
              </a:lnSpc>
            </a:pPr>
            <a:r>
              <a:rPr lang="en-US" dirty="0">
                <a:latin typeface="Arial" charset="0"/>
                <a:ea typeface="ＭＳ Ｐゴシック" charset="0"/>
                <a:cs typeface="ＭＳ Ｐゴシック" charset="0"/>
              </a:rPr>
              <a:t>Psychology/Cognitive Science       	</a:t>
            </a:r>
          </a:p>
          <a:p>
            <a:pPr lvl="1">
              <a:lnSpc>
                <a:spcPct val="80000"/>
              </a:lnSpc>
            </a:pPr>
            <a:r>
              <a:rPr lang="en-US" dirty="0">
                <a:latin typeface="Arial" charset="0"/>
                <a:ea typeface="ＭＳ Ｐゴシック" charset="0"/>
                <a:cs typeface="ＭＳ Ｐゴシック" charset="0"/>
              </a:rPr>
              <a:t>how do people behave, perceive, process information,  represent knowledge.</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      		</a:t>
            </a:r>
          </a:p>
          <a:p>
            <a:pPr>
              <a:lnSpc>
                <a:spcPct val="80000"/>
              </a:lnSpc>
            </a:pPr>
            <a:r>
              <a:rPr lang="en-US" dirty="0">
                <a:latin typeface="Arial" charset="0"/>
                <a:ea typeface="ＭＳ Ｐゴシック" charset="0"/>
                <a:cs typeface="ＭＳ Ｐゴシック" charset="0"/>
              </a:rPr>
              <a:t>Computer engineering		</a:t>
            </a:r>
          </a:p>
          <a:p>
            <a:pPr lvl="1">
              <a:lnSpc>
                <a:spcPct val="80000"/>
              </a:lnSpc>
            </a:pPr>
            <a:r>
              <a:rPr lang="en-US" dirty="0">
                <a:latin typeface="Arial" charset="0"/>
                <a:ea typeface="ＭＳ Ｐゴシック" charset="0"/>
                <a:cs typeface="ＭＳ Ｐゴシック" charset="0"/>
              </a:rPr>
              <a:t>building fast computers </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a:p>
            <a:pPr>
              <a:lnSpc>
                <a:spcPct val="80000"/>
              </a:lnSpc>
            </a:pPr>
            <a:r>
              <a:rPr lang="en-US" dirty="0">
                <a:latin typeface="Arial" charset="0"/>
                <a:ea typeface="ＭＳ Ｐゴシック" charset="0"/>
                <a:cs typeface="ＭＳ Ｐゴシック" charset="0"/>
              </a:rPr>
              <a:t>Control theory	</a:t>
            </a:r>
          </a:p>
          <a:p>
            <a:pPr lvl="1">
              <a:lnSpc>
                <a:spcPct val="80000"/>
              </a:lnSpc>
            </a:pPr>
            <a:r>
              <a:rPr lang="en-US" dirty="0">
                <a:latin typeface="Arial" charset="0"/>
                <a:ea typeface="ＭＳ Ｐゴシック" charset="0"/>
                <a:cs typeface="ＭＳ Ｐゴシック" charset="0"/>
              </a:rPr>
              <a:t>design systems that maximize an objective function over time </a:t>
            </a:r>
          </a:p>
          <a:p>
            <a:pPr lvl="1">
              <a:lnSpc>
                <a:spcPct val="80000"/>
              </a:lnSpc>
            </a:pPr>
            <a:endParaRPr lang="en-US" dirty="0">
              <a:latin typeface="Arial" charset="0"/>
              <a:ea typeface="ＭＳ Ｐゴシック" charset="0"/>
              <a:cs typeface="ＭＳ Ｐゴシック" charset="0"/>
            </a:endParaRPr>
          </a:p>
          <a:p>
            <a:pPr>
              <a:lnSpc>
                <a:spcPct val="80000"/>
              </a:lnSpc>
            </a:pPr>
            <a:r>
              <a:rPr lang="en-US" dirty="0">
                <a:latin typeface="Arial" charset="0"/>
                <a:ea typeface="ＭＳ Ｐゴシック" charset="0"/>
                <a:cs typeface="ＭＳ Ｐゴシック" charset="0"/>
              </a:rPr>
              <a:t>Linguistics</a:t>
            </a:r>
          </a:p>
          <a:p>
            <a:pPr lvl="1">
              <a:lnSpc>
                <a:spcPct val="80000"/>
              </a:lnSpc>
            </a:pPr>
            <a:r>
              <a:rPr lang="en-US" dirty="0">
                <a:latin typeface="Arial" charset="0"/>
                <a:ea typeface="ＭＳ Ｐゴシック" charset="0"/>
                <a:cs typeface="ＭＳ Ｐゴシック" charset="0"/>
              </a:rPr>
              <a:t>knowledge representation, grammar</a:t>
            </a:r>
          </a:p>
        </p:txBody>
      </p:sp>
      <p:sp>
        <p:nvSpPr>
          <p:cNvPr id="3" name="Footer Placeholder 2"/>
          <p:cNvSpPr>
            <a:spLocks noGrp="1"/>
          </p:cNvSpPr>
          <p:nvPr>
            <p:ph type="ftr" sz="quarter" idx="11"/>
          </p:nvPr>
        </p:nvSpPr>
        <p:spPr/>
        <p:txBody>
          <a:bodyPr/>
          <a:lstStyle/>
          <a:p>
            <a:r>
              <a:rPr lang="en-US"/>
              <a:t>CSC 361 Artificial Intelligence</a:t>
            </a:r>
            <a:endParaRPr lang="x-none"/>
          </a:p>
        </p:txBody>
      </p:sp>
      <p:sp>
        <p:nvSpPr>
          <p:cNvPr id="4" name="Slide Number Placeholder 3"/>
          <p:cNvSpPr>
            <a:spLocks noGrp="1"/>
          </p:cNvSpPr>
          <p:nvPr>
            <p:ph type="sldNum" sz="quarter" idx="12"/>
          </p:nvPr>
        </p:nvSpPr>
        <p:spPr/>
        <p:txBody>
          <a:bodyPr/>
          <a:lstStyle/>
          <a:p>
            <a:fld id="{9E5B4E26-CEF4-4BA3-91C8-B6958B6C4799}" type="slidenum">
              <a:rPr lang="x-none" smtClean="0"/>
              <a:pPr/>
              <a:t>55</a:t>
            </a:fld>
            <a:endParaRPr lang="x-none"/>
          </a:p>
        </p:txBody>
      </p:sp>
      <p:sp>
        <p:nvSpPr>
          <p:cNvPr id="6" name="Rectangle 16"/>
          <p:cNvSpPr>
            <a:spLocks noChangeArrowheads="1"/>
          </p:cNvSpPr>
          <p:nvPr/>
        </p:nvSpPr>
        <p:spPr bwMode="auto">
          <a:xfrm>
            <a:off x="609600" y="6003052"/>
            <a:ext cx="230983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000" dirty="0"/>
              <a:t>slide mostly borrowed from Max Welling</a:t>
            </a:r>
          </a:p>
        </p:txBody>
      </p:sp>
    </p:spTree>
    <p:extLst>
      <p:ext uri="{BB962C8B-B14F-4D97-AF65-F5344CB8AC3E}">
        <p14:creationId xmlns:p14="http://schemas.microsoft.com/office/powerpoint/2010/main" val="630779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DD42ED-D7D4-09AB-5EED-4F32BA0E3378}"/>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7298AB5A-E38D-465A-6BE4-A7D69515833A}"/>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15B8B9FF-9DDA-9E1A-7DE3-AC874EAA302D}"/>
              </a:ext>
            </a:extLst>
          </p:cNvPr>
          <p:cNvSpPr>
            <a:spLocks noGrp="1"/>
          </p:cNvSpPr>
          <p:nvPr>
            <p:ph type="sldNum" sz="quarter" idx="12"/>
          </p:nvPr>
        </p:nvSpPr>
        <p:spPr/>
        <p:txBody>
          <a:bodyPr/>
          <a:lstStyle/>
          <a:p>
            <a:fld id="{7E03C068-2496-4290-8E8F-136250EAA8B9}" type="slidenum">
              <a:rPr lang="en-US" smtClean="0"/>
              <a:pPr/>
              <a:t>56</a:t>
            </a:fld>
            <a:endParaRPr lang="en-US"/>
          </a:p>
        </p:txBody>
      </p:sp>
      <p:pic>
        <p:nvPicPr>
          <p:cNvPr id="5" name="Picture 4">
            <a:extLst>
              <a:ext uri="{FF2B5EF4-FFF2-40B4-BE49-F238E27FC236}">
                <a16:creationId xmlns:a16="http://schemas.microsoft.com/office/drawing/2014/main" id="{5984D3F5-C2B9-B2A8-DF0C-31E2F4785330}"/>
              </a:ext>
            </a:extLst>
          </p:cNvPr>
          <p:cNvPicPr>
            <a:picLocks noChangeAspect="1"/>
          </p:cNvPicPr>
          <p:nvPr/>
        </p:nvPicPr>
        <p:blipFill>
          <a:blip r:embed="rId2"/>
          <a:stretch>
            <a:fillRect/>
          </a:stretch>
        </p:blipFill>
        <p:spPr>
          <a:xfrm>
            <a:off x="0" y="841248"/>
            <a:ext cx="9144000" cy="5175504"/>
          </a:xfrm>
          <a:prstGeom prst="rect">
            <a:avLst/>
          </a:prstGeom>
        </p:spPr>
      </p:pic>
    </p:spTree>
    <p:extLst>
      <p:ext uri="{BB962C8B-B14F-4D97-AF65-F5344CB8AC3E}">
        <p14:creationId xmlns:p14="http://schemas.microsoft.com/office/powerpoint/2010/main" val="1332010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History</a:t>
            </a:r>
          </a:p>
        </p:txBody>
      </p:sp>
      <p:sp>
        <p:nvSpPr>
          <p:cNvPr id="5" name="Content Placeholder 4"/>
          <p:cNvSpPr>
            <a:spLocks noGrp="1"/>
          </p:cNvSpPr>
          <p:nvPr>
            <p:ph idx="1"/>
          </p:nvPr>
        </p:nvSpPr>
        <p:spPr/>
        <p:txBody>
          <a:bodyPr>
            <a:normAutofit fontScale="92500" lnSpcReduction="20000"/>
          </a:bodyPr>
          <a:lstStyle/>
          <a:p>
            <a:r>
              <a:rPr lang="en-US" dirty="0"/>
              <a:t>Gestation of AI (1934 - 1955)</a:t>
            </a:r>
          </a:p>
          <a:p>
            <a:pPr lvl="1"/>
            <a:r>
              <a:rPr lang="en-US" dirty="0"/>
              <a:t>In 1943, proposed a binary-based model of neurons </a:t>
            </a:r>
          </a:p>
          <a:p>
            <a:pPr lvl="1"/>
            <a:r>
              <a:rPr lang="en-US" dirty="0"/>
              <a:t>Any computable function can be modeled by a set of neurons </a:t>
            </a:r>
          </a:p>
          <a:p>
            <a:pPr lvl="1"/>
            <a:r>
              <a:rPr lang="en-US" dirty="0"/>
              <a:t>A serious attempt to model brain</a:t>
            </a:r>
          </a:p>
          <a:p>
            <a:pPr lvl="1"/>
            <a:r>
              <a:rPr lang="en-US" dirty="0"/>
              <a:t>1950, Turing’s “Computing Machinery and Intelligence ”: </a:t>
            </a:r>
            <a:r>
              <a:rPr lang="en-US" dirty="0" err="1"/>
              <a:t>turing</a:t>
            </a:r>
            <a:r>
              <a:rPr lang="en-US" dirty="0"/>
              <a:t> test, reinforcement learning and machine learning</a:t>
            </a:r>
          </a:p>
          <a:p>
            <a:r>
              <a:rPr lang="en-US" dirty="0"/>
              <a:t>The Inception of AI (1956)</a:t>
            </a:r>
          </a:p>
          <a:p>
            <a:pPr lvl="1"/>
            <a:r>
              <a:rPr lang="en-US" dirty="0"/>
              <a:t>Dartmouth meeting to study AI</a:t>
            </a:r>
          </a:p>
          <a:p>
            <a:pPr lvl="1"/>
            <a:r>
              <a:rPr lang="en-US" dirty="0"/>
              <a:t>an AI program ”Logic Theorist” to prove many theorems </a:t>
            </a:r>
          </a:p>
          <a:p>
            <a:r>
              <a:rPr lang="en-US" dirty="0"/>
              <a:t>Early Enthusiasm and great Expectation (1952-1969)</a:t>
            </a:r>
          </a:p>
          <a:p>
            <a:pPr lvl="1"/>
            <a:r>
              <a:rPr lang="en-US" dirty="0"/>
              <a:t>General Problem Solver imitates the human way of thinking</a:t>
            </a:r>
          </a:p>
          <a:p>
            <a:pPr lvl="1"/>
            <a:r>
              <a:rPr lang="en-US" dirty="0"/>
              <a:t>LISP (AI programming language) was defined</a:t>
            </a:r>
          </a:p>
          <a:p>
            <a:pPr lvl="1"/>
            <a:r>
              <a:rPr lang="en-US" dirty="0"/>
              <a:t>1965, Robinson discovered the resolution method – logical reasoning</a:t>
            </a:r>
          </a:p>
          <a:p>
            <a:r>
              <a:rPr lang="en-US" dirty="0"/>
              <a:t>AI Winter (1966-1973)</a:t>
            </a:r>
          </a:p>
          <a:p>
            <a:pPr lvl="1"/>
            <a:r>
              <a:rPr lang="en-US" dirty="0"/>
              <a:t>Computational intractability of many AI problems</a:t>
            </a:r>
          </a:p>
          <a:p>
            <a:pPr lvl="1"/>
            <a:r>
              <a:rPr lang="en-US" dirty="0"/>
              <a:t>Neural Network starts to disappear</a:t>
            </a:r>
          </a:p>
          <a:p>
            <a:pPr marL="0" indent="0">
              <a:buNone/>
            </a:pPr>
            <a:endParaRPr lang="en-US" dirty="0"/>
          </a:p>
        </p:txBody>
      </p:sp>
    </p:spTree>
    <p:extLst>
      <p:ext uri="{BB962C8B-B14F-4D97-AF65-F5344CB8AC3E}">
        <p14:creationId xmlns:p14="http://schemas.microsoft.com/office/powerpoint/2010/main" val="2928800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History</a:t>
            </a:r>
          </a:p>
        </p:txBody>
      </p:sp>
      <p:sp>
        <p:nvSpPr>
          <p:cNvPr id="3" name="Content Placeholder 2"/>
          <p:cNvSpPr>
            <a:spLocks noGrp="1"/>
          </p:cNvSpPr>
          <p:nvPr>
            <p:ph idx="1"/>
          </p:nvPr>
        </p:nvSpPr>
        <p:spPr/>
        <p:txBody>
          <a:bodyPr>
            <a:normAutofit fontScale="92500" lnSpcReduction="10000"/>
          </a:bodyPr>
          <a:lstStyle/>
          <a:p>
            <a:r>
              <a:rPr lang="en-US" dirty="0"/>
              <a:t>Knowledge-based systems (1969-1979)</a:t>
            </a:r>
          </a:p>
          <a:p>
            <a:pPr lvl="1"/>
            <a:r>
              <a:rPr lang="en-US" dirty="0"/>
              <a:t>Use domain knowledge to allow for stronger reasoning</a:t>
            </a:r>
          </a:p>
          <a:p>
            <a:r>
              <a:rPr lang="en-US" dirty="0"/>
              <a:t>Becomes an Industry (1980-now)</a:t>
            </a:r>
          </a:p>
          <a:p>
            <a:pPr lvl="1"/>
            <a:r>
              <a:rPr lang="en-US" dirty="0"/>
              <a:t>Digital Equipment Corporation selling R1 “expert </a:t>
            </a:r>
            <a:r>
              <a:rPr lang="en-US" dirty="0" err="1"/>
              <a:t>sytem</a:t>
            </a:r>
            <a:r>
              <a:rPr lang="en-US" dirty="0"/>
              <a:t>”</a:t>
            </a:r>
          </a:p>
          <a:p>
            <a:pPr lvl="1"/>
            <a:r>
              <a:rPr lang="en-US" dirty="0"/>
              <a:t>From few million to billions in 8 years</a:t>
            </a:r>
          </a:p>
          <a:p>
            <a:r>
              <a:rPr lang="en-US" dirty="0"/>
              <a:t>The return of neural network (1986-now)</a:t>
            </a:r>
          </a:p>
          <a:p>
            <a:pPr lvl="1"/>
            <a:r>
              <a:rPr lang="en-US" dirty="0"/>
              <a:t>With the back-propagation algorithm</a:t>
            </a:r>
          </a:p>
          <a:p>
            <a:r>
              <a:rPr lang="en-US" dirty="0"/>
              <a:t>AI adopts scientific method (1987-now)</a:t>
            </a:r>
          </a:p>
          <a:p>
            <a:pPr lvl="1"/>
            <a:r>
              <a:rPr lang="en-US" dirty="0"/>
              <a:t>More common to base theorems on pervious ones or rigorous evidence rather than intuition</a:t>
            </a:r>
          </a:p>
          <a:p>
            <a:pPr lvl="1"/>
            <a:r>
              <a:rPr lang="en-US" dirty="0"/>
              <a:t>Speech recognition and HMM </a:t>
            </a:r>
          </a:p>
          <a:p>
            <a:r>
              <a:rPr lang="en-US" dirty="0"/>
              <a:t>Emergence of intelligent agent (1995-now)</a:t>
            </a:r>
          </a:p>
          <a:p>
            <a:pPr lvl="1"/>
            <a:r>
              <a:rPr lang="en-US" dirty="0"/>
              <a:t>search engines, recommender systems,….</a:t>
            </a:r>
          </a:p>
          <a:p>
            <a:r>
              <a:rPr lang="en-US" dirty="0"/>
              <a:t>Availability of very large data sets (2001 – now)</a:t>
            </a:r>
          </a:p>
          <a:p>
            <a:pPr lvl="1"/>
            <a:r>
              <a:rPr lang="en-US" dirty="0"/>
              <a:t>Worry more about the data</a:t>
            </a:r>
          </a:p>
          <a:p>
            <a:pPr lvl="1"/>
            <a:endParaRPr lang="en-US" dirty="0"/>
          </a:p>
        </p:txBody>
      </p:sp>
    </p:spTree>
    <p:extLst>
      <p:ext uri="{BB962C8B-B14F-4D97-AF65-F5344CB8AC3E}">
        <p14:creationId xmlns:p14="http://schemas.microsoft.com/office/powerpoint/2010/main" val="210952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700C97-3A60-080E-1111-DDC09ED4EE3A}"/>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37D279FC-310B-321C-23CC-BDDC36B6A5ED}"/>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FE017270-1A4D-E660-CBB5-11F6FE321792}"/>
              </a:ext>
            </a:extLst>
          </p:cNvPr>
          <p:cNvSpPr>
            <a:spLocks noGrp="1"/>
          </p:cNvSpPr>
          <p:nvPr>
            <p:ph type="sldNum" sz="quarter" idx="12"/>
          </p:nvPr>
        </p:nvSpPr>
        <p:spPr/>
        <p:txBody>
          <a:bodyPr/>
          <a:lstStyle/>
          <a:p>
            <a:fld id="{7E03C068-2496-4290-8E8F-136250EAA8B9}" type="slidenum">
              <a:rPr lang="en-US" smtClean="0"/>
              <a:pPr/>
              <a:t>59</a:t>
            </a:fld>
            <a:endParaRPr lang="en-US"/>
          </a:p>
        </p:txBody>
      </p:sp>
      <p:pic>
        <p:nvPicPr>
          <p:cNvPr id="6" name="Picture 5">
            <a:extLst>
              <a:ext uri="{FF2B5EF4-FFF2-40B4-BE49-F238E27FC236}">
                <a16:creationId xmlns:a16="http://schemas.microsoft.com/office/drawing/2014/main" id="{FA32C896-DF04-ADC5-91C1-87A70599A7FE}"/>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727364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EB1029-D055-9917-709A-21B75B90B314}"/>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CBED9A86-64E5-BDB5-9C71-69BD1BFF0091}"/>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8223CE17-3980-FF98-00BE-DC19CB6077DF}"/>
              </a:ext>
            </a:extLst>
          </p:cNvPr>
          <p:cNvSpPr>
            <a:spLocks noGrp="1"/>
          </p:cNvSpPr>
          <p:nvPr>
            <p:ph type="sldNum" sz="quarter" idx="12"/>
          </p:nvPr>
        </p:nvSpPr>
        <p:spPr/>
        <p:txBody>
          <a:bodyPr/>
          <a:lstStyle/>
          <a:p>
            <a:fld id="{7E03C068-2496-4290-8E8F-136250EAA8B9}" type="slidenum">
              <a:rPr lang="en-US" smtClean="0"/>
              <a:pPr/>
              <a:t>6</a:t>
            </a:fld>
            <a:endParaRPr lang="en-US"/>
          </a:p>
        </p:txBody>
      </p:sp>
      <p:sp>
        <p:nvSpPr>
          <p:cNvPr id="5" name="TextBox 4">
            <a:extLst>
              <a:ext uri="{FF2B5EF4-FFF2-40B4-BE49-F238E27FC236}">
                <a16:creationId xmlns:a16="http://schemas.microsoft.com/office/drawing/2014/main" id="{C7385B3B-983A-E704-EACA-CE1EED0C6541}"/>
              </a:ext>
            </a:extLst>
          </p:cNvPr>
          <p:cNvSpPr txBox="1"/>
          <p:nvPr/>
        </p:nvSpPr>
        <p:spPr>
          <a:xfrm>
            <a:off x="628650" y="457200"/>
            <a:ext cx="7829550" cy="5632311"/>
          </a:xfrm>
          <a:prstGeom prst="rect">
            <a:avLst/>
          </a:prstGeom>
          <a:noFill/>
        </p:spPr>
        <p:txBody>
          <a:bodyPr wrap="square" rtlCol="0">
            <a:spAutoFit/>
          </a:bodyPr>
          <a:lstStyle/>
          <a:p>
            <a:r>
              <a:rPr lang="en-US" sz="4000" dirty="0"/>
              <a:t>As we need</a:t>
            </a:r>
          </a:p>
          <a:p>
            <a:r>
              <a:rPr lang="en-US" sz="4000" dirty="0"/>
              <a:t>Air</a:t>
            </a:r>
          </a:p>
          <a:p>
            <a:r>
              <a:rPr lang="en-US" sz="4000" dirty="0"/>
              <a:t>Water</a:t>
            </a:r>
          </a:p>
          <a:p>
            <a:r>
              <a:rPr lang="en-US" sz="4000" dirty="0"/>
              <a:t>Electricity</a:t>
            </a:r>
          </a:p>
          <a:p>
            <a:r>
              <a:rPr lang="en-US" sz="4000" dirty="0"/>
              <a:t>INTERNET</a:t>
            </a:r>
          </a:p>
          <a:p>
            <a:r>
              <a:rPr lang="en-US" sz="4000" dirty="0"/>
              <a:t>For our day to day living</a:t>
            </a:r>
          </a:p>
          <a:p>
            <a:endParaRPr lang="en-US" sz="4000" dirty="0"/>
          </a:p>
          <a:p>
            <a:r>
              <a:rPr lang="en-US" sz="4000" dirty="0"/>
              <a:t>We need today </a:t>
            </a:r>
          </a:p>
          <a:p>
            <a:r>
              <a:rPr lang="en-US" sz="4000" dirty="0"/>
              <a:t>ARTIFICIAL INTELLIGENCE</a:t>
            </a:r>
          </a:p>
        </p:txBody>
      </p:sp>
      <p:pic>
        <p:nvPicPr>
          <p:cNvPr id="7" name="Picture 6">
            <a:extLst>
              <a:ext uri="{FF2B5EF4-FFF2-40B4-BE49-F238E27FC236}">
                <a16:creationId xmlns:a16="http://schemas.microsoft.com/office/drawing/2014/main" id="{9E87A3BD-77F1-2C14-4054-8402B80F4563}"/>
              </a:ext>
            </a:extLst>
          </p:cNvPr>
          <p:cNvPicPr>
            <a:picLocks noChangeAspect="1"/>
          </p:cNvPicPr>
          <p:nvPr/>
        </p:nvPicPr>
        <p:blipFill>
          <a:blip r:embed="rId2"/>
          <a:stretch>
            <a:fillRect/>
          </a:stretch>
        </p:blipFill>
        <p:spPr>
          <a:xfrm>
            <a:off x="4705350" y="136524"/>
            <a:ext cx="3810000" cy="3429000"/>
          </a:xfrm>
          <a:prstGeom prst="rect">
            <a:avLst/>
          </a:prstGeom>
        </p:spPr>
      </p:pic>
    </p:spTree>
    <p:extLst>
      <p:ext uri="{BB962C8B-B14F-4D97-AF65-F5344CB8AC3E}">
        <p14:creationId xmlns:p14="http://schemas.microsoft.com/office/powerpoint/2010/main" val="742902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56764B-09F6-4220-CB89-BA17BAAAD199}"/>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EE90DB98-FA1B-E74D-CACD-53EA1C50B380}"/>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F1D476FF-EDE2-436F-AEF7-2206396FF56C}"/>
              </a:ext>
            </a:extLst>
          </p:cNvPr>
          <p:cNvSpPr>
            <a:spLocks noGrp="1"/>
          </p:cNvSpPr>
          <p:nvPr>
            <p:ph type="sldNum" sz="quarter" idx="12"/>
          </p:nvPr>
        </p:nvSpPr>
        <p:spPr/>
        <p:txBody>
          <a:bodyPr/>
          <a:lstStyle/>
          <a:p>
            <a:fld id="{7E03C068-2496-4290-8E8F-136250EAA8B9}" type="slidenum">
              <a:rPr lang="en-US" smtClean="0"/>
              <a:pPr/>
              <a:t>60</a:t>
            </a:fld>
            <a:endParaRPr lang="en-US"/>
          </a:p>
        </p:txBody>
      </p:sp>
    </p:spTree>
    <p:extLst>
      <p:ext uri="{BB962C8B-B14F-4D97-AF65-F5344CB8AC3E}">
        <p14:creationId xmlns:p14="http://schemas.microsoft.com/office/powerpoint/2010/main" val="4104449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952228" y="951037"/>
            <a:ext cx="6390119" cy="517449"/>
          </a:xfrm>
          <a:prstGeom prst="rect">
            <a:avLst/>
          </a:prstGeom>
        </p:spPr>
        <p:txBody>
          <a:bodyPr vert="horz" wrap="square" lIns="0" tIns="9525" rIns="0" bIns="0" rtlCol="0" anchor="ctr">
            <a:spAutoFit/>
          </a:bodyPr>
          <a:lstStyle/>
          <a:p>
            <a:pPr marL="614839">
              <a:lnSpc>
                <a:spcPct val="100000"/>
              </a:lnSpc>
              <a:spcBef>
                <a:spcPts val="75"/>
              </a:spcBef>
            </a:pPr>
            <a:r>
              <a:rPr dirty="0"/>
              <a:t>Question</a:t>
            </a:r>
            <a:r>
              <a:rPr spc="-19" dirty="0"/>
              <a:t> </a:t>
            </a:r>
            <a:r>
              <a:rPr spc="-8" dirty="0"/>
              <a:t>Answering</a:t>
            </a:r>
          </a:p>
        </p:txBody>
      </p:sp>
      <p:sp>
        <p:nvSpPr>
          <p:cNvPr id="3" name="object 3"/>
          <p:cNvSpPr txBox="1"/>
          <p:nvPr/>
        </p:nvSpPr>
        <p:spPr>
          <a:xfrm>
            <a:off x="1716406" y="1510666"/>
            <a:ext cx="5625941" cy="1549527"/>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dirty="0">
                <a:latin typeface="Arial MT"/>
                <a:cs typeface="Arial MT"/>
              </a:rPr>
              <a:t>IBM</a:t>
            </a:r>
            <a:r>
              <a:rPr spc="-4" dirty="0">
                <a:latin typeface="Arial MT"/>
                <a:cs typeface="Arial MT"/>
              </a:rPr>
              <a:t> </a:t>
            </a:r>
            <a:r>
              <a:rPr spc="-8" dirty="0">
                <a:latin typeface="Arial MT"/>
                <a:cs typeface="Arial MT"/>
              </a:rPr>
              <a:t>Watson</a:t>
            </a:r>
            <a:endParaRPr>
              <a:latin typeface="Arial MT"/>
              <a:cs typeface="Arial MT"/>
            </a:endParaRPr>
          </a:p>
          <a:p>
            <a:pPr marL="266700" indent="-257175">
              <a:spcBef>
                <a:spcPts val="371"/>
              </a:spcBef>
              <a:buClr>
                <a:srgbClr val="33CC33"/>
              </a:buClr>
              <a:buSzPct val="150000"/>
              <a:buChar char="•"/>
              <a:tabLst>
                <a:tab pos="266700" algn="l"/>
              </a:tabLst>
            </a:pPr>
            <a:r>
              <a:rPr dirty="0">
                <a:latin typeface="Arial MT"/>
                <a:cs typeface="Arial MT"/>
              </a:rPr>
              <a:t>Jeopardy!</a:t>
            </a:r>
            <a:r>
              <a:rPr spc="-4" dirty="0">
                <a:latin typeface="Arial MT"/>
                <a:cs typeface="Arial MT"/>
              </a:rPr>
              <a:t> </a:t>
            </a:r>
            <a:r>
              <a:rPr dirty="0">
                <a:latin typeface="Arial MT"/>
                <a:cs typeface="Arial MT"/>
              </a:rPr>
              <a:t>game player</a:t>
            </a:r>
            <a:r>
              <a:rPr spc="-4" dirty="0">
                <a:latin typeface="Arial MT"/>
                <a:cs typeface="Arial MT"/>
              </a:rPr>
              <a:t> </a:t>
            </a:r>
            <a:r>
              <a:rPr dirty="0">
                <a:latin typeface="Arial MT"/>
                <a:cs typeface="Arial MT"/>
              </a:rPr>
              <a:t>in January</a:t>
            </a:r>
            <a:r>
              <a:rPr spc="-4" dirty="0">
                <a:latin typeface="Arial MT"/>
                <a:cs typeface="Arial MT"/>
              </a:rPr>
              <a:t> </a:t>
            </a:r>
            <a:r>
              <a:rPr spc="-15" dirty="0">
                <a:latin typeface="Arial MT"/>
                <a:cs typeface="Arial MT"/>
              </a:rPr>
              <a:t>2011</a:t>
            </a:r>
            <a:endParaRPr>
              <a:latin typeface="Arial MT"/>
              <a:cs typeface="Arial MT"/>
            </a:endParaRPr>
          </a:p>
          <a:p>
            <a:pPr marL="566261" lvl="1" indent="-213836">
              <a:spcBef>
                <a:spcPts val="465"/>
              </a:spcBef>
              <a:buClr>
                <a:srgbClr val="0000FF"/>
              </a:buClr>
              <a:buFont typeface="Wingdings"/>
              <a:buChar char=""/>
              <a:tabLst>
                <a:tab pos="566261" algn="l"/>
                <a:tab pos="566738" algn="l"/>
              </a:tabLst>
            </a:pPr>
            <a:r>
              <a:rPr dirty="0">
                <a:latin typeface="Arial MT"/>
                <a:cs typeface="Arial MT"/>
              </a:rPr>
              <a:t>4</a:t>
            </a:r>
            <a:r>
              <a:rPr spc="-4" dirty="0">
                <a:latin typeface="Arial MT"/>
                <a:cs typeface="Arial MT"/>
              </a:rPr>
              <a:t> </a:t>
            </a:r>
            <a:r>
              <a:rPr dirty="0">
                <a:latin typeface="Arial MT"/>
                <a:cs typeface="Arial MT"/>
              </a:rPr>
              <a:t>TB of</a:t>
            </a:r>
            <a:r>
              <a:rPr spc="-8" dirty="0">
                <a:latin typeface="Arial MT"/>
                <a:cs typeface="Arial MT"/>
              </a:rPr>
              <a:t> </a:t>
            </a:r>
            <a:r>
              <a:rPr dirty="0">
                <a:latin typeface="Arial MT"/>
                <a:cs typeface="Arial MT"/>
              </a:rPr>
              <a:t>data </a:t>
            </a:r>
            <a:r>
              <a:rPr spc="-8" dirty="0">
                <a:latin typeface="Arial MT"/>
                <a:cs typeface="Arial MT"/>
              </a:rPr>
              <a:t>analyzed</a:t>
            </a:r>
            <a:endParaRPr>
              <a:latin typeface="Arial MT"/>
              <a:cs typeface="Arial MT"/>
            </a:endParaRPr>
          </a:p>
          <a:p>
            <a:pPr marL="266700" marR="3810" indent="-257175">
              <a:lnSpc>
                <a:spcPct val="101499"/>
              </a:lnSpc>
              <a:spcBef>
                <a:spcPts val="356"/>
              </a:spcBef>
              <a:buClr>
                <a:srgbClr val="33CC33"/>
              </a:buClr>
              <a:buSzPct val="150000"/>
              <a:buChar char="•"/>
              <a:tabLst>
                <a:tab pos="266700" algn="l"/>
              </a:tabLst>
            </a:pPr>
            <a:r>
              <a:rPr dirty="0">
                <a:latin typeface="Arial MT"/>
                <a:cs typeface="Arial MT"/>
              </a:rPr>
              <a:t>Now</a:t>
            </a:r>
            <a:r>
              <a:rPr spc="-11" dirty="0">
                <a:latin typeface="Arial MT"/>
                <a:cs typeface="Arial MT"/>
              </a:rPr>
              <a:t> </a:t>
            </a:r>
            <a:r>
              <a:rPr dirty="0">
                <a:latin typeface="Arial MT"/>
                <a:cs typeface="Arial MT"/>
              </a:rPr>
              <a:t>used as</a:t>
            </a:r>
            <a:r>
              <a:rPr spc="-4" dirty="0">
                <a:latin typeface="Arial MT"/>
                <a:cs typeface="Arial MT"/>
              </a:rPr>
              <a:t> </a:t>
            </a:r>
            <a:r>
              <a:rPr dirty="0">
                <a:latin typeface="Arial MT"/>
                <a:cs typeface="Arial MT"/>
              </a:rPr>
              <a:t>a clinical decision support</a:t>
            </a:r>
            <a:r>
              <a:rPr spc="-4" dirty="0">
                <a:latin typeface="Arial MT"/>
                <a:cs typeface="Arial MT"/>
              </a:rPr>
              <a:t> </a:t>
            </a:r>
            <a:r>
              <a:rPr dirty="0">
                <a:latin typeface="Arial MT"/>
                <a:cs typeface="Arial MT"/>
              </a:rPr>
              <a:t>system,</a:t>
            </a:r>
            <a:r>
              <a:rPr spc="-4" dirty="0">
                <a:latin typeface="Arial MT"/>
                <a:cs typeface="Arial MT"/>
              </a:rPr>
              <a:t> </a:t>
            </a:r>
            <a:r>
              <a:rPr spc="-8" dirty="0">
                <a:latin typeface="Arial MT"/>
                <a:cs typeface="Arial MT"/>
              </a:rPr>
              <a:t>e.g., </a:t>
            </a:r>
            <a:r>
              <a:rPr dirty="0">
                <a:latin typeface="Arial MT"/>
                <a:cs typeface="Arial MT"/>
              </a:rPr>
              <a:t>for</a:t>
            </a:r>
            <a:r>
              <a:rPr spc="-8" dirty="0">
                <a:latin typeface="Arial MT"/>
                <a:cs typeface="Arial MT"/>
              </a:rPr>
              <a:t> </a:t>
            </a:r>
            <a:r>
              <a:rPr dirty="0">
                <a:latin typeface="Arial MT"/>
                <a:cs typeface="Arial MT"/>
              </a:rPr>
              <a:t>lung cancer</a:t>
            </a:r>
            <a:r>
              <a:rPr spc="-4" dirty="0">
                <a:latin typeface="Arial MT"/>
                <a:cs typeface="Arial MT"/>
              </a:rPr>
              <a:t> </a:t>
            </a:r>
            <a:r>
              <a:rPr spc="-8" dirty="0">
                <a:latin typeface="Arial MT"/>
                <a:cs typeface="Arial MT"/>
              </a:rPr>
              <a:t>treatment</a:t>
            </a:r>
            <a:endParaRPr>
              <a:latin typeface="Arial MT"/>
              <a:cs typeface="Arial MT"/>
            </a:endParaRPr>
          </a:p>
        </p:txBody>
      </p:sp>
      <p:pic>
        <p:nvPicPr>
          <p:cNvPr id="4" name="object 4"/>
          <p:cNvPicPr/>
          <p:nvPr/>
        </p:nvPicPr>
        <p:blipFill>
          <a:blip r:embed="rId2" cstate="print"/>
          <a:stretch>
            <a:fillRect/>
          </a:stretch>
        </p:blipFill>
        <p:spPr>
          <a:xfrm>
            <a:off x="2542517" y="3200400"/>
            <a:ext cx="4315482" cy="266039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3486" y="941426"/>
            <a:ext cx="3620929" cy="517449"/>
          </a:xfrm>
          <a:prstGeom prst="rect">
            <a:avLst/>
          </a:prstGeom>
        </p:spPr>
        <p:txBody>
          <a:bodyPr vert="horz" wrap="square" lIns="0" tIns="9525" rIns="0" bIns="0" rtlCol="0" anchor="ctr">
            <a:spAutoFit/>
          </a:bodyPr>
          <a:lstStyle/>
          <a:p>
            <a:pPr marL="9525">
              <a:lnSpc>
                <a:spcPct val="100000"/>
              </a:lnSpc>
              <a:spcBef>
                <a:spcPts val="75"/>
              </a:spcBef>
              <a:tabLst>
                <a:tab pos="2581751" algn="l"/>
              </a:tabLst>
            </a:pPr>
            <a:r>
              <a:rPr dirty="0"/>
              <a:t>Game</a:t>
            </a:r>
            <a:r>
              <a:rPr spc="-4" dirty="0"/>
              <a:t> </a:t>
            </a:r>
            <a:r>
              <a:rPr spc="-8" dirty="0"/>
              <a:t>Playing:</a:t>
            </a:r>
            <a:r>
              <a:rPr dirty="0"/>
              <a:t>	</a:t>
            </a:r>
            <a:r>
              <a:rPr spc="-8" dirty="0"/>
              <a:t>Chess</a:t>
            </a:r>
          </a:p>
        </p:txBody>
      </p:sp>
      <p:sp>
        <p:nvSpPr>
          <p:cNvPr id="3" name="object 3"/>
          <p:cNvSpPr txBox="1"/>
          <p:nvPr/>
        </p:nvSpPr>
        <p:spPr>
          <a:xfrm>
            <a:off x="1716405" y="1510666"/>
            <a:ext cx="4025265" cy="956031"/>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dirty="0">
                <a:latin typeface="Arial MT"/>
                <a:cs typeface="Arial MT"/>
              </a:rPr>
              <a:t>IBM</a:t>
            </a:r>
            <a:r>
              <a:rPr spc="-11" dirty="0">
                <a:latin typeface="Arial MT"/>
                <a:cs typeface="Arial MT"/>
              </a:rPr>
              <a:t> </a:t>
            </a:r>
            <a:r>
              <a:rPr dirty="0">
                <a:latin typeface="Arial MT"/>
                <a:cs typeface="Arial MT"/>
              </a:rPr>
              <a:t>Deep Blue vs.</a:t>
            </a:r>
            <a:r>
              <a:rPr spc="-4" dirty="0">
                <a:latin typeface="Arial MT"/>
                <a:cs typeface="Arial MT"/>
              </a:rPr>
              <a:t> </a:t>
            </a:r>
            <a:r>
              <a:rPr dirty="0">
                <a:latin typeface="Arial MT"/>
                <a:cs typeface="Arial MT"/>
              </a:rPr>
              <a:t>Kasparov,</a:t>
            </a:r>
            <a:r>
              <a:rPr spc="-4" dirty="0">
                <a:latin typeface="Arial MT"/>
                <a:cs typeface="Arial MT"/>
              </a:rPr>
              <a:t> </a:t>
            </a:r>
            <a:r>
              <a:rPr spc="-8" dirty="0">
                <a:latin typeface="Arial MT"/>
                <a:cs typeface="Arial MT"/>
              </a:rPr>
              <a:t>1997/5</a:t>
            </a:r>
            <a:endParaRPr>
              <a:latin typeface="Arial MT"/>
              <a:cs typeface="Arial MT"/>
            </a:endParaRPr>
          </a:p>
          <a:p>
            <a:pPr marL="266700" indent="-257175">
              <a:spcBef>
                <a:spcPts val="371"/>
              </a:spcBef>
              <a:buClr>
                <a:srgbClr val="33CC33"/>
              </a:buClr>
              <a:buSzPct val="150000"/>
              <a:buChar char="•"/>
              <a:tabLst>
                <a:tab pos="266700" algn="l"/>
              </a:tabLst>
            </a:pPr>
            <a:r>
              <a:rPr dirty="0">
                <a:latin typeface="Arial MT"/>
                <a:cs typeface="Arial MT"/>
              </a:rPr>
              <a:t>6 games:</a:t>
            </a:r>
            <a:r>
              <a:rPr spc="-4" dirty="0">
                <a:latin typeface="Arial MT"/>
                <a:cs typeface="Arial MT"/>
              </a:rPr>
              <a:t> </a:t>
            </a:r>
            <a:r>
              <a:rPr dirty="0">
                <a:latin typeface="Arial MT"/>
                <a:cs typeface="Arial MT"/>
              </a:rPr>
              <a:t>K,</a:t>
            </a:r>
            <a:r>
              <a:rPr spc="-4" dirty="0">
                <a:latin typeface="Arial MT"/>
                <a:cs typeface="Arial MT"/>
              </a:rPr>
              <a:t> </a:t>
            </a:r>
            <a:r>
              <a:rPr dirty="0">
                <a:latin typeface="Arial MT"/>
                <a:cs typeface="Arial MT"/>
              </a:rPr>
              <a:t>D,</a:t>
            </a:r>
            <a:r>
              <a:rPr spc="-4" dirty="0">
                <a:latin typeface="Arial MT"/>
                <a:cs typeface="Arial MT"/>
              </a:rPr>
              <a:t> </a:t>
            </a:r>
            <a:r>
              <a:rPr dirty="0">
                <a:latin typeface="Arial MT"/>
                <a:cs typeface="Arial MT"/>
              </a:rPr>
              <a:t>draw,</a:t>
            </a:r>
            <a:r>
              <a:rPr spc="-4" dirty="0">
                <a:latin typeface="Arial MT"/>
                <a:cs typeface="Arial MT"/>
              </a:rPr>
              <a:t> </a:t>
            </a:r>
            <a:r>
              <a:rPr dirty="0">
                <a:latin typeface="Arial MT"/>
                <a:cs typeface="Arial MT"/>
              </a:rPr>
              <a:t>draw,</a:t>
            </a:r>
            <a:r>
              <a:rPr spc="-4" dirty="0">
                <a:latin typeface="Arial MT"/>
                <a:cs typeface="Arial MT"/>
              </a:rPr>
              <a:t> </a:t>
            </a:r>
            <a:r>
              <a:rPr dirty="0">
                <a:latin typeface="Arial MT"/>
                <a:cs typeface="Arial MT"/>
              </a:rPr>
              <a:t>draw,</a:t>
            </a:r>
            <a:r>
              <a:rPr spc="-4" dirty="0">
                <a:latin typeface="Arial MT"/>
                <a:cs typeface="Arial MT"/>
              </a:rPr>
              <a:t> </a:t>
            </a:r>
            <a:r>
              <a:rPr spc="-38" dirty="0">
                <a:latin typeface="Arial MT"/>
                <a:cs typeface="Arial MT"/>
              </a:rPr>
              <a:t>D</a:t>
            </a:r>
            <a:endParaRPr>
              <a:latin typeface="Arial MT"/>
              <a:cs typeface="Arial MT"/>
            </a:endParaRPr>
          </a:p>
          <a:p>
            <a:pPr marL="266700" indent="-257175">
              <a:spcBef>
                <a:spcPts val="465"/>
              </a:spcBef>
              <a:buClr>
                <a:srgbClr val="33CC33"/>
              </a:buClr>
              <a:buSzPct val="150000"/>
              <a:buChar char="•"/>
              <a:tabLst>
                <a:tab pos="266700" algn="l"/>
              </a:tabLst>
            </a:pPr>
            <a:r>
              <a:rPr dirty="0">
                <a:latin typeface="Arial MT"/>
                <a:cs typeface="Arial MT"/>
              </a:rPr>
              <a:t>IBM</a:t>
            </a:r>
            <a:r>
              <a:rPr spc="-4" dirty="0">
                <a:latin typeface="Arial MT"/>
                <a:cs typeface="Arial MT"/>
              </a:rPr>
              <a:t> </a:t>
            </a:r>
            <a:r>
              <a:rPr dirty="0">
                <a:latin typeface="Arial MT"/>
                <a:cs typeface="Arial MT"/>
              </a:rPr>
              <a:t>stock</a:t>
            </a:r>
            <a:r>
              <a:rPr spc="-4" dirty="0">
                <a:latin typeface="Arial MT"/>
                <a:cs typeface="Arial MT"/>
              </a:rPr>
              <a:t> </a:t>
            </a:r>
            <a:r>
              <a:rPr dirty="0">
                <a:latin typeface="Arial MT"/>
                <a:cs typeface="Arial MT"/>
              </a:rPr>
              <a:t>up</a:t>
            </a:r>
            <a:r>
              <a:rPr spc="-4" dirty="0">
                <a:latin typeface="Arial MT"/>
                <a:cs typeface="Arial MT"/>
              </a:rPr>
              <a:t> </a:t>
            </a:r>
            <a:r>
              <a:rPr dirty="0">
                <a:latin typeface="Arial MT"/>
                <a:cs typeface="Arial MT"/>
              </a:rPr>
              <a:t>$18 </a:t>
            </a:r>
            <a:r>
              <a:rPr spc="-8" dirty="0">
                <a:latin typeface="Arial MT"/>
                <a:cs typeface="Arial MT"/>
              </a:rPr>
              <a:t>billion</a:t>
            </a:r>
            <a:endParaRPr>
              <a:latin typeface="Arial MT"/>
              <a:cs typeface="Arial MT"/>
            </a:endParaRPr>
          </a:p>
        </p:txBody>
      </p:sp>
      <p:sp>
        <p:nvSpPr>
          <p:cNvPr id="4" name="object 4"/>
          <p:cNvSpPr txBox="1"/>
          <p:nvPr/>
        </p:nvSpPr>
        <p:spPr>
          <a:xfrm>
            <a:off x="1716405" y="5127880"/>
            <a:ext cx="5358765" cy="561692"/>
          </a:xfrm>
          <a:prstGeom prst="rect">
            <a:avLst/>
          </a:prstGeom>
        </p:spPr>
        <p:txBody>
          <a:bodyPr vert="horz" wrap="square" lIns="0" tIns="22860" rIns="0" bIns="0" rtlCol="0">
            <a:spAutoFit/>
          </a:bodyPr>
          <a:lstStyle/>
          <a:p>
            <a:pPr marL="266700" marR="3810" indent="-257175">
              <a:lnSpc>
                <a:spcPts val="2115"/>
              </a:lnSpc>
              <a:spcBef>
                <a:spcPts val="180"/>
              </a:spcBef>
              <a:buClr>
                <a:srgbClr val="33CC33"/>
              </a:buClr>
              <a:buSzPct val="150000"/>
              <a:buChar char="•"/>
              <a:tabLst>
                <a:tab pos="266700" algn="l"/>
              </a:tabLst>
            </a:pPr>
            <a:r>
              <a:rPr dirty="0">
                <a:latin typeface="Arial MT"/>
                <a:cs typeface="Arial MT"/>
              </a:rPr>
              <a:t>Search:</a:t>
            </a:r>
            <a:r>
              <a:rPr spc="-11" dirty="0">
                <a:latin typeface="Arial MT"/>
                <a:cs typeface="Arial MT"/>
              </a:rPr>
              <a:t> </a:t>
            </a:r>
            <a:r>
              <a:rPr spc="-8" dirty="0">
                <a:latin typeface="Arial MT"/>
                <a:cs typeface="Arial MT"/>
              </a:rPr>
              <a:t>two-</a:t>
            </a:r>
            <a:r>
              <a:rPr dirty="0">
                <a:latin typeface="Arial MT"/>
                <a:cs typeface="Arial MT"/>
              </a:rPr>
              <a:t>player zero-sum discrete</a:t>
            </a:r>
            <a:r>
              <a:rPr spc="4" dirty="0">
                <a:latin typeface="Arial MT"/>
                <a:cs typeface="Arial MT"/>
              </a:rPr>
              <a:t> </a:t>
            </a:r>
            <a:r>
              <a:rPr dirty="0">
                <a:latin typeface="Arial MT"/>
                <a:cs typeface="Arial MT"/>
              </a:rPr>
              <a:t>finite</a:t>
            </a:r>
            <a:r>
              <a:rPr spc="4" dirty="0">
                <a:latin typeface="Arial MT"/>
                <a:cs typeface="Arial MT"/>
              </a:rPr>
              <a:t> </a:t>
            </a:r>
            <a:r>
              <a:rPr spc="-8" dirty="0">
                <a:latin typeface="Arial MT"/>
                <a:cs typeface="Arial MT"/>
              </a:rPr>
              <a:t>games </a:t>
            </a:r>
            <a:r>
              <a:rPr dirty="0">
                <a:latin typeface="Arial MT"/>
                <a:cs typeface="Arial MT"/>
              </a:rPr>
              <a:t>with</a:t>
            </a:r>
            <a:r>
              <a:rPr spc="-11" dirty="0">
                <a:latin typeface="Arial MT"/>
                <a:cs typeface="Arial MT"/>
              </a:rPr>
              <a:t> </a:t>
            </a:r>
            <a:r>
              <a:rPr dirty="0">
                <a:latin typeface="Arial MT"/>
                <a:cs typeface="Arial MT"/>
              </a:rPr>
              <a:t>perfect</a:t>
            </a:r>
            <a:r>
              <a:rPr spc="-8" dirty="0">
                <a:latin typeface="Arial MT"/>
                <a:cs typeface="Arial MT"/>
              </a:rPr>
              <a:t> information.</a:t>
            </a:r>
            <a:endParaRPr>
              <a:latin typeface="Arial MT"/>
              <a:cs typeface="Arial MT"/>
            </a:endParaRPr>
          </a:p>
        </p:txBody>
      </p:sp>
      <p:pic>
        <p:nvPicPr>
          <p:cNvPr id="5" name="object 5"/>
          <p:cNvPicPr/>
          <p:nvPr/>
        </p:nvPicPr>
        <p:blipFill>
          <a:blip r:embed="rId2" cstate="print"/>
          <a:stretch>
            <a:fillRect/>
          </a:stretch>
        </p:blipFill>
        <p:spPr>
          <a:xfrm>
            <a:off x="2628898" y="2500312"/>
            <a:ext cx="4132169" cy="252888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0227" y="687510"/>
            <a:ext cx="6287453" cy="1025281"/>
          </a:xfrm>
          <a:prstGeom prst="rect">
            <a:avLst/>
          </a:prstGeom>
        </p:spPr>
        <p:txBody>
          <a:bodyPr vert="horz" wrap="square" lIns="0" tIns="9525" rIns="0" bIns="0" rtlCol="0" anchor="ctr">
            <a:spAutoFit/>
          </a:bodyPr>
          <a:lstStyle/>
          <a:p>
            <a:pPr marL="9525">
              <a:lnSpc>
                <a:spcPct val="100000"/>
              </a:lnSpc>
              <a:spcBef>
                <a:spcPts val="75"/>
              </a:spcBef>
            </a:pPr>
            <a:r>
              <a:rPr dirty="0"/>
              <a:t>News</a:t>
            </a:r>
            <a:r>
              <a:rPr spc="-19" dirty="0"/>
              <a:t> </a:t>
            </a:r>
            <a:r>
              <a:rPr dirty="0"/>
              <a:t>Aggregation</a:t>
            </a:r>
            <a:r>
              <a:rPr spc="-11" dirty="0"/>
              <a:t> </a:t>
            </a:r>
            <a:r>
              <a:rPr dirty="0"/>
              <a:t>and</a:t>
            </a:r>
            <a:r>
              <a:rPr spc="-11" dirty="0"/>
              <a:t> </a:t>
            </a:r>
            <a:r>
              <a:rPr spc="-8" dirty="0"/>
              <a:t>Summarization</a:t>
            </a:r>
          </a:p>
        </p:txBody>
      </p:sp>
      <p:sp>
        <p:nvSpPr>
          <p:cNvPr id="3" name="object 3"/>
          <p:cNvSpPr txBox="1"/>
          <p:nvPr/>
        </p:nvSpPr>
        <p:spPr>
          <a:xfrm>
            <a:off x="1716405" y="1510666"/>
            <a:ext cx="5244465" cy="891911"/>
          </a:xfrm>
          <a:prstGeom prst="rect">
            <a:avLst/>
          </a:prstGeom>
        </p:spPr>
        <p:txBody>
          <a:bodyPr vert="horz" wrap="square" lIns="0" tIns="24765" rIns="0" bIns="0" rtlCol="0">
            <a:spAutoFit/>
          </a:bodyPr>
          <a:lstStyle/>
          <a:p>
            <a:pPr marL="266700" marR="3810" indent="-257175">
              <a:lnSpc>
                <a:spcPts val="2100"/>
              </a:lnSpc>
              <a:spcBef>
                <a:spcPts val="195"/>
              </a:spcBef>
              <a:buClr>
                <a:srgbClr val="33CC33"/>
              </a:buClr>
              <a:buSzPct val="150000"/>
              <a:buChar char="•"/>
              <a:tabLst>
                <a:tab pos="266700" algn="l"/>
              </a:tabLst>
            </a:pPr>
            <a:r>
              <a:rPr dirty="0">
                <a:latin typeface="Arial MT"/>
                <a:cs typeface="Arial MT"/>
              </a:rPr>
              <a:t>Automatically</a:t>
            </a:r>
            <a:r>
              <a:rPr spc="-8" dirty="0">
                <a:latin typeface="Arial MT"/>
                <a:cs typeface="Arial MT"/>
              </a:rPr>
              <a:t> </a:t>
            </a:r>
            <a:r>
              <a:rPr dirty="0">
                <a:latin typeface="Arial MT"/>
                <a:cs typeface="Arial MT"/>
              </a:rPr>
              <a:t>selects,</a:t>
            </a:r>
            <a:r>
              <a:rPr spc="-8" dirty="0">
                <a:latin typeface="Arial MT"/>
                <a:cs typeface="Arial MT"/>
              </a:rPr>
              <a:t> </a:t>
            </a:r>
            <a:r>
              <a:rPr dirty="0">
                <a:latin typeface="Arial MT"/>
                <a:cs typeface="Arial MT"/>
              </a:rPr>
              <a:t>summarizes,</a:t>
            </a:r>
            <a:r>
              <a:rPr spc="-8" dirty="0">
                <a:latin typeface="Arial MT"/>
                <a:cs typeface="Arial MT"/>
              </a:rPr>
              <a:t> </a:t>
            </a:r>
            <a:r>
              <a:rPr dirty="0">
                <a:latin typeface="Arial MT"/>
                <a:cs typeface="Arial MT"/>
              </a:rPr>
              <a:t>and </a:t>
            </a:r>
            <a:r>
              <a:rPr spc="-8" dirty="0">
                <a:latin typeface="Arial MT"/>
                <a:cs typeface="Arial MT"/>
              </a:rPr>
              <a:t>arranges </a:t>
            </a:r>
            <a:r>
              <a:rPr dirty="0">
                <a:latin typeface="Arial MT"/>
                <a:cs typeface="Arial MT"/>
              </a:rPr>
              <a:t>news</a:t>
            </a:r>
            <a:r>
              <a:rPr spc="-8" dirty="0">
                <a:latin typeface="Arial MT"/>
                <a:cs typeface="Arial MT"/>
              </a:rPr>
              <a:t> </a:t>
            </a:r>
            <a:r>
              <a:rPr dirty="0">
                <a:latin typeface="Arial MT"/>
                <a:cs typeface="Arial MT"/>
              </a:rPr>
              <a:t>from</a:t>
            </a:r>
            <a:r>
              <a:rPr spc="-8" dirty="0">
                <a:latin typeface="Arial MT"/>
                <a:cs typeface="Arial MT"/>
              </a:rPr>
              <a:t> </a:t>
            </a:r>
            <a:r>
              <a:rPr dirty="0">
                <a:latin typeface="Arial MT"/>
                <a:cs typeface="Arial MT"/>
              </a:rPr>
              <a:t>multiple </a:t>
            </a:r>
            <a:r>
              <a:rPr spc="-8" dirty="0">
                <a:latin typeface="Arial MT"/>
                <a:cs typeface="Arial MT"/>
              </a:rPr>
              <a:t>sources</a:t>
            </a:r>
            <a:endParaRPr>
              <a:latin typeface="Arial MT"/>
              <a:cs typeface="Arial MT"/>
            </a:endParaRPr>
          </a:p>
          <a:p>
            <a:pPr marL="566261" lvl="1" indent="-213836">
              <a:spcBef>
                <a:spcPts val="386"/>
              </a:spcBef>
              <a:buClr>
                <a:srgbClr val="0000FF"/>
              </a:buClr>
              <a:buFont typeface="Wingdings"/>
              <a:buChar char=""/>
              <a:tabLst>
                <a:tab pos="566261" algn="l"/>
                <a:tab pos="566738" algn="l"/>
              </a:tabLst>
            </a:pPr>
            <a:r>
              <a:rPr u="sng" spc="-8" dirty="0">
                <a:solidFill>
                  <a:srgbClr val="3333CC"/>
                </a:solidFill>
                <a:uFill>
                  <a:solidFill>
                    <a:srgbClr val="434DD6"/>
                  </a:solidFill>
                </a:uFill>
                <a:latin typeface="Arial MT"/>
                <a:cs typeface="Arial MT"/>
                <a:hlinkClick r:id="rId2"/>
              </a:rPr>
              <a:t>http://news.google.com</a:t>
            </a:r>
            <a:endParaRPr>
              <a:latin typeface="Arial MT"/>
              <a:cs typeface="Arial MT"/>
            </a:endParaRPr>
          </a:p>
        </p:txBody>
      </p:sp>
      <p:sp>
        <p:nvSpPr>
          <p:cNvPr id="4" name="object 4"/>
          <p:cNvSpPr txBox="1"/>
          <p:nvPr/>
        </p:nvSpPr>
        <p:spPr>
          <a:xfrm>
            <a:off x="1716405" y="5404105"/>
            <a:ext cx="4584383" cy="286617"/>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dirty="0">
                <a:latin typeface="Arial MT"/>
                <a:cs typeface="Arial MT"/>
              </a:rPr>
              <a:t>Unsupervised machine learning:</a:t>
            </a:r>
            <a:r>
              <a:rPr spc="-4" dirty="0">
                <a:latin typeface="Arial MT"/>
                <a:cs typeface="Arial MT"/>
              </a:rPr>
              <a:t> </a:t>
            </a:r>
            <a:r>
              <a:rPr spc="-8" dirty="0">
                <a:latin typeface="Arial MT"/>
                <a:cs typeface="Arial MT"/>
              </a:rPr>
              <a:t>clustering</a:t>
            </a:r>
            <a:endParaRPr>
              <a:latin typeface="Arial MT"/>
              <a:cs typeface="Arial MT"/>
            </a:endParaRPr>
          </a:p>
        </p:txBody>
      </p:sp>
      <p:pic>
        <p:nvPicPr>
          <p:cNvPr id="5" name="object 5"/>
          <p:cNvPicPr/>
          <p:nvPr/>
        </p:nvPicPr>
        <p:blipFill>
          <a:blip r:embed="rId3" cstate="print"/>
          <a:stretch>
            <a:fillRect/>
          </a:stretch>
        </p:blipFill>
        <p:spPr>
          <a:xfrm>
            <a:off x="2286000" y="2571751"/>
            <a:ext cx="4286249" cy="271700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811084"/>
            <a:ext cx="6531428" cy="517449"/>
          </a:xfrm>
          <a:prstGeom prst="rect">
            <a:avLst/>
          </a:prstGeom>
        </p:spPr>
        <p:txBody>
          <a:bodyPr vert="horz" wrap="square" lIns="0" tIns="9525" rIns="0" bIns="0" rtlCol="0" anchor="ctr">
            <a:spAutoFit/>
          </a:bodyPr>
          <a:lstStyle/>
          <a:p>
            <a:pPr marL="1405414">
              <a:lnSpc>
                <a:spcPct val="100000"/>
              </a:lnSpc>
              <a:spcBef>
                <a:spcPts val="75"/>
              </a:spcBef>
            </a:pPr>
            <a:r>
              <a:rPr spc="-8" dirty="0"/>
              <a:t>Navigation</a:t>
            </a:r>
          </a:p>
        </p:txBody>
      </p:sp>
      <p:sp>
        <p:nvSpPr>
          <p:cNvPr id="3" name="object 3"/>
          <p:cNvSpPr txBox="1"/>
          <p:nvPr/>
        </p:nvSpPr>
        <p:spPr>
          <a:xfrm>
            <a:off x="1716405" y="1510666"/>
            <a:ext cx="4063365" cy="614912"/>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dirty="0">
                <a:latin typeface="Arial MT"/>
                <a:cs typeface="Arial MT"/>
              </a:rPr>
              <a:t>Goggle</a:t>
            </a:r>
            <a:r>
              <a:rPr spc="-4" dirty="0">
                <a:latin typeface="Arial MT"/>
                <a:cs typeface="Arial MT"/>
              </a:rPr>
              <a:t> </a:t>
            </a:r>
            <a:r>
              <a:rPr dirty="0">
                <a:latin typeface="Arial MT"/>
                <a:cs typeface="Arial MT"/>
              </a:rPr>
              <a:t>Maps,</a:t>
            </a:r>
            <a:r>
              <a:rPr spc="-4" dirty="0">
                <a:latin typeface="Arial MT"/>
                <a:cs typeface="Arial MT"/>
              </a:rPr>
              <a:t> </a:t>
            </a:r>
            <a:r>
              <a:rPr dirty="0">
                <a:latin typeface="Arial MT"/>
                <a:cs typeface="Arial MT"/>
              </a:rPr>
              <a:t>Bing Maps,</a:t>
            </a:r>
            <a:r>
              <a:rPr spc="-4" dirty="0">
                <a:latin typeface="Arial MT"/>
                <a:cs typeface="Arial MT"/>
              </a:rPr>
              <a:t> </a:t>
            </a:r>
            <a:r>
              <a:rPr spc="-8" dirty="0">
                <a:latin typeface="Arial MT"/>
                <a:cs typeface="Arial MT"/>
              </a:rPr>
              <a:t>MapQuest</a:t>
            </a:r>
            <a:endParaRPr dirty="0">
              <a:latin typeface="Arial MT"/>
              <a:cs typeface="Arial MT"/>
            </a:endParaRPr>
          </a:p>
          <a:p>
            <a:pPr marL="266700" indent="-257175">
              <a:spcBef>
                <a:spcPts val="371"/>
              </a:spcBef>
              <a:buClr>
                <a:srgbClr val="33CC33"/>
              </a:buClr>
              <a:buSzPct val="150000"/>
              <a:buChar char="•"/>
              <a:tabLst>
                <a:tab pos="266700" algn="l"/>
              </a:tabLst>
            </a:pPr>
            <a:r>
              <a:rPr dirty="0">
                <a:latin typeface="Arial MT"/>
                <a:cs typeface="Arial MT"/>
              </a:rPr>
              <a:t>FedEx,</a:t>
            </a:r>
            <a:r>
              <a:rPr spc="-8" dirty="0">
                <a:latin typeface="Arial MT"/>
                <a:cs typeface="Arial MT"/>
              </a:rPr>
              <a:t> </a:t>
            </a:r>
            <a:r>
              <a:rPr dirty="0">
                <a:latin typeface="Arial MT"/>
                <a:cs typeface="Arial MT"/>
              </a:rPr>
              <a:t>UPS to</a:t>
            </a:r>
            <a:r>
              <a:rPr spc="-4" dirty="0">
                <a:latin typeface="Arial MT"/>
                <a:cs typeface="Arial MT"/>
              </a:rPr>
              <a:t> </a:t>
            </a:r>
            <a:r>
              <a:rPr dirty="0">
                <a:latin typeface="Arial MT"/>
                <a:cs typeface="Arial MT"/>
              </a:rPr>
              <a:t>plan package </a:t>
            </a:r>
            <a:r>
              <a:rPr spc="-8" dirty="0">
                <a:latin typeface="Arial MT"/>
                <a:cs typeface="Arial MT"/>
              </a:rPr>
              <a:t>delivery</a:t>
            </a:r>
            <a:endParaRPr dirty="0">
              <a:latin typeface="Arial MT"/>
              <a:cs typeface="Arial MT"/>
            </a:endParaRPr>
          </a:p>
        </p:txBody>
      </p:sp>
      <p:sp>
        <p:nvSpPr>
          <p:cNvPr id="4" name="object 4"/>
          <p:cNvSpPr txBox="1"/>
          <p:nvPr/>
        </p:nvSpPr>
        <p:spPr>
          <a:xfrm>
            <a:off x="1716406" y="5451730"/>
            <a:ext cx="1000601" cy="286617"/>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spc="-8" dirty="0">
                <a:latin typeface="Arial MT"/>
                <a:cs typeface="Arial MT"/>
              </a:rPr>
              <a:t>Search</a:t>
            </a:r>
            <a:endParaRPr>
              <a:latin typeface="Arial MT"/>
              <a:cs typeface="Arial MT"/>
            </a:endParaRPr>
          </a:p>
        </p:txBody>
      </p:sp>
      <p:pic>
        <p:nvPicPr>
          <p:cNvPr id="5" name="object 5"/>
          <p:cNvPicPr/>
          <p:nvPr/>
        </p:nvPicPr>
        <p:blipFill>
          <a:blip r:embed="rId2" cstate="print"/>
          <a:stretch>
            <a:fillRect/>
          </a:stretch>
        </p:blipFill>
        <p:spPr>
          <a:xfrm>
            <a:off x="2857500" y="2286001"/>
            <a:ext cx="4267199" cy="320039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43000" y="922118"/>
            <a:ext cx="5637371" cy="517449"/>
          </a:xfrm>
          <a:prstGeom prst="rect">
            <a:avLst/>
          </a:prstGeom>
        </p:spPr>
        <p:txBody>
          <a:bodyPr vert="horz" wrap="square" lIns="0" tIns="9525" rIns="0" bIns="0" rtlCol="0" anchor="ctr">
            <a:spAutoFit/>
          </a:bodyPr>
          <a:lstStyle/>
          <a:p>
            <a:pPr marL="43339">
              <a:lnSpc>
                <a:spcPct val="100000"/>
              </a:lnSpc>
              <a:spcBef>
                <a:spcPts val="75"/>
              </a:spcBef>
            </a:pPr>
            <a:r>
              <a:rPr dirty="0"/>
              <a:t>Web</a:t>
            </a:r>
            <a:r>
              <a:rPr spc="-23" dirty="0"/>
              <a:t> </a:t>
            </a:r>
            <a:r>
              <a:rPr dirty="0"/>
              <a:t>Information</a:t>
            </a:r>
            <a:r>
              <a:rPr spc="-15" dirty="0"/>
              <a:t> </a:t>
            </a:r>
            <a:r>
              <a:rPr spc="-8" dirty="0"/>
              <a:t>Extraction</a:t>
            </a:r>
          </a:p>
        </p:txBody>
      </p:sp>
      <p:sp>
        <p:nvSpPr>
          <p:cNvPr id="3" name="object 3"/>
          <p:cNvSpPr txBox="1"/>
          <p:nvPr/>
        </p:nvSpPr>
        <p:spPr>
          <a:xfrm>
            <a:off x="1716405" y="1510666"/>
            <a:ext cx="3892868" cy="286617"/>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dirty="0">
                <a:latin typeface="Arial MT"/>
                <a:cs typeface="Arial MT"/>
              </a:rPr>
              <a:t>Extract</a:t>
            </a:r>
            <a:r>
              <a:rPr spc="-15" dirty="0">
                <a:latin typeface="Arial MT"/>
                <a:cs typeface="Arial MT"/>
              </a:rPr>
              <a:t> </a:t>
            </a:r>
            <a:r>
              <a:rPr dirty="0">
                <a:latin typeface="Arial MT"/>
                <a:cs typeface="Arial MT"/>
              </a:rPr>
              <a:t>job</a:t>
            </a:r>
            <a:r>
              <a:rPr spc="-4" dirty="0">
                <a:latin typeface="Arial MT"/>
                <a:cs typeface="Arial MT"/>
              </a:rPr>
              <a:t> </a:t>
            </a:r>
            <a:r>
              <a:rPr dirty="0">
                <a:latin typeface="Arial MT"/>
                <a:cs typeface="Arial MT"/>
              </a:rPr>
              <a:t>info, </a:t>
            </a:r>
            <a:r>
              <a:rPr dirty="0">
                <a:solidFill>
                  <a:srgbClr val="FF0000"/>
                </a:solidFill>
                <a:latin typeface="Arial MT"/>
                <a:cs typeface="Arial MT"/>
              </a:rPr>
              <a:t>free</a:t>
            </a:r>
            <a:r>
              <a:rPr spc="-4" dirty="0">
                <a:solidFill>
                  <a:srgbClr val="FF0000"/>
                </a:solidFill>
                <a:latin typeface="Arial MT"/>
                <a:cs typeface="Arial MT"/>
              </a:rPr>
              <a:t> </a:t>
            </a:r>
            <a:r>
              <a:rPr dirty="0">
                <a:solidFill>
                  <a:srgbClr val="FF0000"/>
                </a:solidFill>
                <a:latin typeface="Arial MT"/>
                <a:cs typeface="Arial MT"/>
              </a:rPr>
              <a:t>web text</a:t>
            </a:r>
            <a:r>
              <a:rPr spc="-8" dirty="0">
                <a:solidFill>
                  <a:srgbClr val="FF0000"/>
                </a:solidFill>
                <a:latin typeface="Arial MT"/>
                <a:cs typeface="Arial MT"/>
              </a:rPr>
              <a:t> </a:t>
            </a:r>
            <a:r>
              <a:rPr dirty="0">
                <a:latin typeface="Wingdings"/>
                <a:cs typeface="Wingdings"/>
              </a:rPr>
              <a:t></a:t>
            </a:r>
            <a:r>
              <a:rPr spc="49" dirty="0">
                <a:latin typeface="Times New Roman"/>
                <a:cs typeface="Times New Roman"/>
              </a:rPr>
              <a:t> </a:t>
            </a:r>
            <a:r>
              <a:rPr spc="-19" dirty="0">
                <a:latin typeface="Arial MT"/>
                <a:cs typeface="Arial MT"/>
              </a:rPr>
              <a:t>DB</a:t>
            </a:r>
            <a:endParaRPr>
              <a:latin typeface="Arial MT"/>
              <a:cs typeface="Arial MT"/>
            </a:endParaRPr>
          </a:p>
        </p:txBody>
      </p:sp>
      <p:sp>
        <p:nvSpPr>
          <p:cNvPr id="4" name="object 4"/>
          <p:cNvSpPr txBox="1"/>
          <p:nvPr/>
        </p:nvSpPr>
        <p:spPr>
          <a:xfrm>
            <a:off x="1716406" y="4470653"/>
            <a:ext cx="5637371" cy="889987"/>
          </a:xfrm>
          <a:prstGeom prst="rect">
            <a:avLst/>
          </a:prstGeom>
        </p:spPr>
        <p:txBody>
          <a:bodyPr vert="horz" wrap="square" lIns="0" tIns="22860" rIns="0" bIns="0" rtlCol="0">
            <a:spAutoFit/>
          </a:bodyPr>
          <a:lstStyle/>
          <a:p>
            <a:pPr marL="266700" marR="3810" indent="-257175">
              <a:lnSpc>
                <a:spcPts val="2115"/>
              </a:lnSpc>
              <a:spcBef>
                <a:spcPts val="180"/>
              </a:spcBef>
              <a:buClr>
                <a:srgbClr val="33CC33"/>
              </a:buClr>
              <a:buSzPct val="150000"/>
              <a:buChar char="•"/>
              <a:tabLst>
                <a:tab pos="266700" algn="l"/>
                <a:tab pos="774383" algn="l"/>
                <a:tab pos="2324100" algn="l"/>
              </a:tabLst>
            </a:pPr>
            <a:r>
              <a:rPr spc="-19" dirty="0">
                <a:latin typeface="Arial MT"/>
                <a:cs typeface="Arial MT"/>
              </a:rPr>
              <a:t>UW</a:t>
            </a:r>
            <a:r>
              <a:rPr dirty="0">
                <a:latin typeface="Arial MT"/>
                <a:cs typeface="Arial MT"/>
              </a:rPr>
              <a:t>	HAZY</a:t>
            </a:r>
            <a:r>
              <a:rPr spc="-11" dirty="0">
                <a:latin typeface="Arial MT"/>
                <a:cs typeface="Arial MT"/>
              </a:rPr>
              <a:t> </a:t>
            </a:r>
            <a:r>
              <a:rPr spc="-8" dirty="0">
                <a:latin typeface="Arial MT"/>
                <a:cs typeface="Arial MT"/>
              </a:rPr>
              <a:t>project:</a:t>
            </a:r>
            <a:r>
              <a:rPr dirty="0">
                <a:latin typeface="Arial MT"/>
                <a:cs typeface="Arial MT"/>
              </a:rPr>
              <a:t>	Extracts</a:t>
            </a:r>
            <a:r>
              <a:rPr spc="-19" dirty="0">
                <a:latin typeface="Arial MT"/>
                <a:cs typeface="Arial MT"/>
              </a:rPr>
              <a:t> </a:t>
            </a:r>
            <a:r>
              <a:rPr dirty="0">
                <a:latin typeface="Arial MT"/>
                <a:cs typeface="Arial MT"/>
              </a:rPr>
              <a:t>information</a:t>
            </a:r>
            <a:r>
              <a:rPr spc="-8" dirty="0">
                <a:latin typeface="Arial MT"/>
                <a:cs typeface="Arial MT"/>
              </a:rPr>
              <a:t> </a:t>
            </a:r>
            <a:r>
              <a:rPr dirty="0">
                <a:latin typeface="Arial MT"/>
                <a:cs typeface="Arial MT"/>
              </a:rPr>
              <a:t>from</a:t>
            </a:r>
            <a:r>
              <a:rPr spc="-8" dirty="0">
                <a:latin typeface="Arial MT"/>
                <a:cs typeface="Arial MT"/>
              </a:rPr>
              <a:t> natural </a:t>
            </a:r>
            <a:r>
              <a:rPr dirty="0">
                <a:latin typeface="Arial MT"/>
                <a:cs typeface="Arial MT"/>
              </a:rPr>
              <a:t>language</a:t>
            </a:r>
            <a:r>
              <a:rPr spc="-11" dirty="0">
                <a:latin typeface="Arial MT"/>
                <a:cs typeface="Arial MT"/>
              </a:rPr>
              <a:t> </a:t>
            </a:r>
            <a:r>
              <a:rPr dirty="0">
                <a:latin typeface="Arial MT"/>
                <a:cs typeface="Arial MT"/>
              </a:rPr>
              <a:t>text</a:t>
            </a:r>
            <a:r>
              <a:rPr spc="-4" dirty="0">
                <a:latin typeface="Arial MT"/>
                <a:cs typeface="Arial MT"/>
              </a:rPr>
              <a:t> </a:t>
            </a:r>
            <a:r>
              <a:rPr dirty="0">
                <a:latin typeface="Arial MT"/>
                <a:cs typeface="Arial MT"/>
              </a:rPr>
              <a:t>for</a:t>
            </a:r>
            <a:r>
              <a:rPr spc="-8" dirty="0">
                <a:latin typeface="Arial MT"/>
                <a:cs typeface="Arial MT"/>
              </a:rPr>
              <a:t> </a:t>
            </a:r>
            <a:r>
              <a:rPr dirty="0">
                <a:latin typeface="Arial MT"/>
                <a:cs typeface="Arial MT"/>
              </a:rPr>
              <a:t>knowledge base </a:t>
            </a:r>
            <a:r>
              <a:rPr spc="-8" dirty="0">
                <a:latin typeface="Arial MT"/>
                <a:cs typeface="Arial MT"/>
              </a:rPr>
              <a:t>construction</a:t>
            </a:r>
            <a:endParaRPr>
              <a:latin typeface="Arial MT"/>
              <a:cs typeface="Arial MT"/>
            </a:endParaRPr>
          </a:p>
          <a:p>
            <a:pPr marL="266700" indent="-257175">
              <a:spcBef>
                <a:spcPts val="390"/>
              </a:spcBef>
              <a:buClr>
                <a:srgbClr val="33CC33"/>
              </a:buClr>
              <a:buSzPct val="150000"/>
              <a:buChar char="•"/>
              <a:tabLst>
                <a:tab pos="266700" algn="l"/>
              </a:tabLst>
            </a:pPr>
            <a:r>
              <a:rPr dirty="0">
                <a:latin typeface="Arial MT"/>
                <a:cs typeface="Arial MT"/>
              </a:rPr>
              <a:t>Fill</a:t>
            </a:r>
            <a:r>
              <a:rPr spc="-4" dirty="0">
                <a:latin typeface="Arial MT"/>
                <a:cs typeface="Arial MT"/>
              </a:rPr>
              <a:t> </a:t>
            </a:r>
            <a:r>
              <a:rPr dirty="0">
                <a:latin typeface="Arial MT"/>
                <a:cs typeface="Arial MT"/>
              </a:rPr>
              <a:t>in missing </a:t>
            </a:r>
            <a:r>
              <a:rPr spc="-8" dirty="0">
                <a:latin typeface="Arial MT"/>
                <a:cs typeface="Arial MT"/>
              </a:rPr>
              <a:t>information</a:t>
            </a:r>
            <a:endParaRPr>
              <a:latin typeface="Arial MT"/>
              <a:cs typeface="Arial MT"/>
            </a:endParaRPr>
          </a:p>
        </p:txBody>
      </p:sp>
      <p:grpSp>
        <p:nvGrpSpPr>
          <p:cNvPr id="5" name="object 5"/>
          <p:cNvGrpSpPr/>
          <p:nvPr/>
        </p:nvGrpSpPr>
        <p:grpSpPr>
          <a:xfrm>
            <a:off x="1791890" y="1771651"/>
            <a:ext cx="5752148" cy="2457450"/>
            <a:chOff x="865187" y="1219201"/>
            <a:chExt cx="7669530" cy="3276600"/>
          </a:xfrm>
        </p:grpSpPr>
        <p:pic>
          <p:nvPicPr>
            <p:cNvPr id="6" name="object 6"/>
            <p:cNvPicPr/>
            <p:nvPr/>
          </p:nvPicPr>
          <p:blipFill>
            <a:blip r:embed="rId2" cstate="print"/>
            <a:stretch>
              <a:fillRect/>
            </a:stretch>
          </p:blipFill>
          <p:spPr>
            <a:xfrm>
              <a:off x="865187" y="1314451"/>
              <a:ext cx="7412035" cy="3181348"/>
            </a:xfrm>
            <a:prstGeom prst="rect">
              <a:avLst/>
            </a:prstGeom>
          </p:spPr>
        </p:pic>
        <p:pic>
          <p:nvPicPr>
            <p:cNvPr id="7" name="object 7"/>
            <p:cNvPicPr/>
            <p:nvPr/>
          </p:nvPicPr>
          <p:blipFill>
            <a:blip r:embed="rId3" cstate="print"/>
            <a:stretch>
              <a:fillRect/>
            </a:stretch>
          </p:blipFill>
          <p:spPr>
            <a:xfrm>
              <a:off x="5181600" y="1219201"/>
              <a:ext cx="3352798" cy="666750"/>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42999" y="928650"/>
            <a:ext cx="6067698" cy="517449"/>
          </a:xfrm>
          <a:prstGeom prst="rect">
            <a:avLst/>
          </a:prstGeom>
        </p:spPr>
        <p:txBody>
          <a:bodyPr vert="horz" wrap="square" lIns="0" tIns="9525" rIns="0" bIns="0" rtlCol="0" anchor="ctr">
            <a:spAutoFit/>
          </a:bodyPr>
          <a:lstStyle/>
          <a:p>
            <a:pPr marL="471488">
              <a:lnSpc>
                <a:spcPct val="100000"/>
              </a:lnSpc>
              <a:spcBef>
                <a:spcPts val="75"/>
              </a:spcBef>
            </a:pPr>
            <a:r>
              <a:rPr dirty="0"/>
              <a:t>Collaborative</a:t>
            </a:r>
            <a:r>
              <a:rPr spc="-23" dirty="0"/>
              <a:t> </a:t>
            </a:r>
            <a:r>
              <a:rPr spc="-8" dirty="0"/>
              <a:t>Filtering</a:t>
            </a:r>
          </a:p>
        </p:txBody>
      </p:sp>
      <p:sp>
        <p:nvSpPr>
          <p:cNvPr id="3" name="object 3"/>
          <p:cNvSpPr txBox="1"/>
          <p:nvPr/>
        </p:nvSpPr>
        <p:spPr>
          <a:xfrm>
            <a:off x="1716405" y="1510666"/>
            <a:ext cx="5385435" cy="614912"/>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dirty="0">
                <a:latin typeface="Arial MT"/>
                <a:cs typeface="Arial MT"/>
              </a:rPr>
              <a:t>Recommendations</a:t>
            </a:r>
            <a:r>
              <a:rPr spc="-8" dirty="0">
                <a:latin typeface="Arial MT"/>
                <a:cs typeface="Arial MT"/>
              </a:rPr>
              <a:t> </a:t>
            </a:r>
            <a:r>
              <a:rPr dirty="0">
                <a:latin typeface="Arial MT"/>
                <a:cs typeface="Arial MT"/>
              </a:rPr>
              <a:t>based on</a:t>
            </a:r>
            <a:r>
              <a:rPr spc="-4" dirty="0">
                <a:latin typeface="Arial MT"/>
                <a:cs typeface="Arial MT"/>
              </a:rPr>
              <a:t> </a:t>
            </a:r>
            <a:r>
              <a:rPr dirty="0">
                <a:latin typeface="Arial MT"/>
                <a:cs typeface="Arial MT"/>
              </a:rPr>
              <a:t>other</a:t>
            </a:r>
            <a:r>
              <a:rPr spc="-4" dirty="0">
                <a:latin typeface="Arial MT"/>
                <a:cs typeface="Arial MT"/>
              </a:rPr>
              <a:t> </a:t>
            </a:r>
            <a:r>
              <a:rPr dirty="0">
                <a:latin typeface="Arial MT"/>
                <a:cs typeface="Arial MT"/>
              </a:rPr>
              <a:t>users’ </a:t>
            </a:r>
            <a:r>
              <a:rPr spc="-8" dirty="0">
                <a:latin typeface="Arial MT"/>
                <a:cs typeface="Arial MT"/>
              </a:rPr>
              <a:t>behavior</a:t>
            </a:r>
            <a:endParaRPr>
              <a:latin typeface="Arial MT"/>
              <a:cs typeface="Arial MT"/>
            </a:endParaRPr>
          </a:p>
          <a:p>
            <a:pPr marL="266700" indent="-257175">
              <a:spcBef>
                <a:spcPts val="371"/>
              </a:spcBef>
              <a:buClr>
                <a:srgbClr val="33CC33"/>
              </a:buClr>
              <a:buSzPct val="150000"/>
              <a:buChar char="•"/>
              <a:tabLst>
                <a:tab pos="266700" algn="l"/>
              </a:tabLst>
            </a:pPr>
            <a:r>
              <a:rPr dirty="0">
                <a:latin typeface="Arial MT"/>
                <a:cs typeface="Arial MT"/>
              </a:rPr>
              <a:t>e.g.</a:t>
            </a:r>
            <a:r>
              <a:rPr spc="-8" dirty="0">
                <a:latin typeface="Arial MT"/>
                <a:cs typeface="Arial MT"/>
              </a:rPr>
              <a:t> Amazon</a:t>
            </a:r>
            <a:endParaRPr>
              <a:latin typeface="Arial MT"/>
              <a:cs typeface="Arial MT"/>
            </a:endParaRPr>
          </a:p>
        </p:txBody>
      </p:sp>
      <p:sp>
        <p:nvSpPr>
          <p:cNvPr id="4" name="object 4"/>
          <p:cNvSpPr txBox="1"/>
          <p:nvPr/>
        </p:nvSpPr>
        <p:spPr>
          <a:xfrm>
            <a:off x="1716406" y="4470653"/>
            <a:ext cx="2551271" cy="961866"/>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dirty="0">
                <a:latin typeface="Arial MT"/>
                <a:cs typeface="Arial MT"/>
              </a:rPr>
              <a:t>e.g.</a:t>
            </a:r>
            <a:r>
              <a:rPr spc="-8" dirty="0">
                <a:latin typeface="Arial MT"/>
                <a:cs typeface="Arial MT"/>
              </a:rPr>
              <a:t> Netflix</a:t>
            </a:r>
            <a:endParaRPr>
              <a:latin typeface="Arial MT"/>
              <a:cs typeface="Arial MT"/>
            </a:endParaRPr>
          </a:p>
          <a:p>
            <a:pPr>
              <a:spcBef>
                <a:spcPts val="38"/>
              </a:spcBef>
              <a:buClr>
                <a:srgbClr val="33CC33"/>
              </a:buClr>
              <a:buFont typeface="Arial MT"/>
              <a:buChar char="•"/>
            </a:pPr>
            <a:endParaRPr sz="2588">
              <a:latin typeface="Arial MT"/>
              <a:cs typeface="Arial MT"/>
            </a:endParaRPr>
          </a:p>
          <a:p>
            <a:pPr marL="266700" indent="-257175">
              <a:buClr>
                <a:srgbClr val="33CC33"/>
              </a:buClr>
              <a:buSzPct val="150000"/>
              <a:buChar char="•"/>
              <a:tabLst>
                <a:tab pos="266700" algn="l"/>
              </a:tabLst>
            </a:pPr>
            <a:r>
              <a:rPr dirty="0">
                <a:latin typeface="Arial MT"/>
                <a:cs typeface="Arial MT"/>
              </a:rPr>
              <a:t>Unsupervised </a:t>
            </a:r>
            <a:r>
              <a:rPr spc="-8" dirty="0">
                <a:latin typeface="Arial MT"/>
                <a:cs typeface="Arial MT"/>
              </a:rPr>
              <a:t>learning</a:t>
            </a:r>
            <a:endParaRPr>
              <a:latin typeface="Arial MT"/>
              <a:cs typeface="Arial MT"/>
            </a:endParaRPr>
          </a:p>
        </p:txBody>
      </p:sp>
      <p:grpSp>
        <p:nvGrpSpPr>
          <p:cNvPr id="5" name="object 5"/>
          <p:cNvGrpSpPr/>
          <p:nvPr/>
        </p:nvGrpSpPr>
        <p:grpSpPr>
          <a:xfrm>
            <a:off x="1757362" y="2168130"/>
            <a:ext cx="4600575" cy="2320766"/>
            <a:chOff x="819149" y="1747838"/>
            <a:chExt cx="6134100" cy="3094355"/>
          </a:xfrm>
        </p:grpSpPr>
        <p:pic>
          <p:nvPicPr>
            <p:cNvPr id="6" name="object 6"/>
            <p:cNvPicPr/>
            <p:nvPr/>
          </p:nvPicPr>
          <p:blipFill>
            <a:blip r:embed="rId2" cstate="print"/>
            <a:stretch>
              <a:fillRect/>
            </a:stretch>
          </p:blipFill>
          <p:spPr>
            <a:xfrm>
              <a:off x="1600200" y="1747838"/>
              <a:ext cx="5181598" cy="3094036"/>
            </a:xfrm>
            <a:prstGeom prst="rect">
              <a:avLst/>
            </a:prstGeom>
          </p:spPr>
        </p:pic>
        <p:sp>
          <p:nvSpPr>
            <p:cNvPr id="7" name="object 7"/>
            <p:cNvSpPr/>
            <p:nvPr/>
          </p:nvSpPr>
          <p:spPr>
            <a:xfrm>
              <a:off x="838199" y="2971800"/>
              <a:ext cx="6096000" cy="1600200"/>
            </a:xfrm>
            <a:custGeom>
              <a:avLst/>
              <a:gdLst/>
              <a:ahLst/>
              <a:cxnLst/>
              <a:rect l="l" t="t" r="r" b="b"/>
              <a:pathLst>
                <a:path w="6096000" h="1600200">
                  <a:moveTo>
                    <a:pt x="0" y="800099"/>
                  </a:moveTo>
                  <a:lnTo>
                    <a:pt x="7437" y="743769"/>
                  </a:lnTo>
                  <a:lnTo>
                    <a:pt x="20506" y="706791"/>
                  </a:lnTo>
                  <a:lnTo>
                    <a:pt x="39893" y="670319"/>
                  </a:lnTo>
                  <a:lnTo>
                    <a:pt x="65451" y="634392"/>
                  </a:lnTo>
                  <a:lnTo>
                    <a:pt x="97035" y="599047"/>
                  </a:lnTo>
                  <a:lnTo>
                    <a:pt x="134498" y="564323"/>
                  </a:lnTo>
                  <a:lnTo>
                    <a:pt x="177694" y="530259"/>
                  </a:lnTo>
                  <a:lnTo>
                    <a:pt x="226475" y="496892"/>
                  </a:lnTo>
                  <a:lnTo>
                    <a:pt x="280697" y="464263"/>
                  </a:lnTo>
                  <a:lnTo>
                    <a:pt x="340212" y="432407"/>
                  </a:lnTo>
                  <a:lnTo>
                    <a:pt x="404874" y="401366"/>
                  </a:lnTo>
                  <a:lnTo>
                    <a:pt x="474536" y="371175"/>
                  </a:lnTo>
                  <a:lnTo>
                    <a:pt x="511197" y="356412"/>
                  </a:lnTo>
                  <a:lnTo>
                    <a:pt x="549053" y="341875"/>
                  </a:lnTo>
                  <a:lnTo>
                    <a:pt x="588087" y="327571"/>
                  </a:lnTo>
                  <a:lnTo>
                    <a:pt x="628278" y="313503"/>
                  </a:lnTo>
                  <a:lnTo>
                    <a:pt x="669611" y="299678"/>
                  </a:lnTo>
                  <a:lnTo>
                    <a:pt x="712065" y="286099"/>
                  </a:lnTo>
                  <a:lnTo>
                    <a:pt x="755623" y="272771"/>
                  </a:lnTo>
                  <a:lnTo>
                    <a:pt x="800267" y="259699"/>
                  </a:lnTo>
                  <a:lnTo>
                    <a:pt x="845978" y="246888"/>
                  </a:lnTo>
                  <a:lnTo>
                    <a:pt x="892738" y="234343"/>
                  </a:lnTo>
                  <a:lnTo>
                    <a:pt x="940528" y="222069"/>
                  </a:lnTo>
                  <a:lnTo>
                    <a:pt x="989331" y="210070"/>
                  </a:lnTo>
                  <a:lnTo>
                    <a:pt x="1039128" y="198351"/>
                  </a:lnTo>
                  <a:lnTo>
                    <a:pt x="1089901" y="186917"/>
                  </a:lnTo>
                  <a:lnTo>
                    <a:pt x="1141631" y="175772"/>
                  </a:lnTo>
                  <a:lnTo>
                    <a:pt x="1194300" y="164923"/>
                  </a:lnTo>
                  <a:lnTo>
                    <a:pt x="1247890" y="154372"/>
                  </a:lnTo>
                  <a:lnTo>
                    <a:pt x="1302383" y="144126"/>
                  </a:lnTo>
                  <a:lnTo>
                    <a:pt x="1357760" y="134189"/>
                  </a:lnTo>
                  <a:lnTo>
                    <a:pt x="1414003" y="124565"/>
                  </a:lnTo>
                  <a:lnTo>
                    <a:pt x="1471093" y="115261"/>
                  </a:lnTo>
                  <a:lnTo>
                    <a:pt x="1529013" y="106279"/>
                  </a:lnTo>
                  <a:lnTo>
                    <a:pt x="1587744" y="97626"/>
                  </a:lnTo>
                  <a:lnTo>
                    <a:pt x="1647268" y="89305"/>
                  </a:lnTo>
                  <a:lnTo>
                    <a:pt x="1707566" y="81323"/>
                  </a:lnTo>
                  <a:lnTo>
                    <a:pt x="1768621" y="73683"/>
                  </a:lnTo>
                  <a:lnTo>
                    <a:pt x="1830413" y="66390"/>
                  </a:lnTo>
                  <a:lnTo>
                    <a:pt x="1892925" y="59449"/>
                  </a:lnTo>
                  <a:lnTo>
                    <a:pt x="1956138" y="52866"/>
                  </a:lnTo>
                  <a:lnTo>
                    <a:pt x="2020035" y="46644"/>
                  </a:lnTo>
                  <a:lnTo>
                    <a:pt x="2084596" y="40789"/>
                  </a:lnTo>
                  <a:lnTo>
                    <a:pt x="2149803" y="35305"/>
                  </a:lnTo>
                  <a:lnTo>
                    <a:pt x="2215639" y="30198"/>
                  </a:lnTo>
                  <a:lnTo>
                    <a:pt x="2282084" y="25471"/>
                  </a:lnTo>
                  <a:lnTo>
                    <a:pt x="2349121" y="21131"/>
                  </a:lnTo>
                  <a:lnTo>
                    <a:pt x="2416731" y="17181"/>
                  </a:lnTo>
                  <a:lnTo>
                    <a:pt x="2484896" y="13626"/>
                  </a:lnTo>
                  <a:lnTo>
                    <a:pt x="2553598" y="10471"/>
                  </a:lnTo>
                  <a:lnTo>
                    <a:pt x="2622818" y="7722"/>
                  </a:lnTo>
                  <a:lnTo>
                    <a:pt x="2692538" y="5382"/>
                  </a:lnTo>
                  <a:lnTo>
                    <a:pt x="2762740" y="3457"/>
                  </a:lnTo>
                  <a:lnTo>
                    <a:pt x="2833405" y="1952"/>
                  </a:lnTo>
                  <a:lnTo>
                    <a:pt x="2904516" y="870"/>
                  </a:lnTo>
                  <a:lnTo>
                    <a:pt x="2976053" y="218"/>
                  </a:lnTo>
                  <a:lnTo>
                    <a:pt x="3047999" y="0"/>
                  </a:lnTo>
                  <a:lnTo>
                    <a:pt x="3119945" y="218"/>
                  </a:lnTo>
                  <a:lnTo>
                    <a:pt x="3191483" y="870"/>
                  </a:lnTo>
                  <a:lnTo>
                    <a:pt x="3262593" y="1952"/>
                  </a:lnTo>
                  <a:lnTo>
                    <a:pt x="3333259" y="3457"/>
                  </a:lnTo>
                  <a:lnTo>
                    <a:pt x="3403460" y="5382"/>
                  </a:lnTo>
                  <a:lnTo>
                    <a:pt x="3473181" y="7722"/>
                  </a:lnTo>
                  <a:lnTo>
                    <a:pt x="3542401" y="10471"/>
                  </a:lnTo>
                  <a:lnTo>
                    <a:pt x="3611102" y="13626"/>
                  </a:lnTo>
                  <a:lnTo>
                    <a:pt x="3679267" y="17181"/>
                  </a:lnTo>
                  <a:lnTo>
                    <a:pt x="3746878" y="21131"/>
                  </a:lnTo>
                  <a:lnTo>
                    <a:pt x="3813915" y="25471"/>
                  </a:lnTo>
                  <a:lnTo>
                    <a:pt x="3880360" y="30198"/>
                  </a:lnTo>
                  <a:lnTo>
                    <a:pt x="3946196" y="35305"/>
                  </a:lnTo>
                  <a:lnTo>
                    <a:pt x="4011403" y="40789"/>
                  </a:lnTo>
                  <a:lnTo>
                    <a:pt x="4075964" y="46644"/>
                  </a:lnTo>
                  <a:lnTo>
                    <a:pt x="4139860" y="52866"/>
                  </a:lnTo>
                  <a:lnTo>
                    <a:pt x="4203074" y="59449"/>
                  </a:lnTo>
                  <a:lnTo>
                    <a:pt x="4265586" y="66390"/>
                  </a:lnTo>
                  <a:lnTo>
                    <a:pt x="4327378" y="73683"/>
                  </a:lnTo>
                  <a:lnTo>
                    <a:pt x="4388432" y="81323"/>
                  </a:lnTo>
                  <a:lnTo>
                    <a:pt x="4448731" y="89305"/>
                  </a:lnTo>
                  <a:lnTo>
                    <a:pt x="4508254" y="97626"/>
                  </a:lnTo>
                  <a:lnTo>
                    <a:pt x="4566985" y="106279"/>
                  </a:lnTo>
                  <a:lnTo>
                    <a:pt x="4624905" y="115261"/>
                  </a:lnTo>
                  <a:lnTo>
                    <a:pt x="4681996" y="124565"/>
                  </a:lnTo>
                  <a:lnTo>
                    <a:pt x="4738239" y="134189"/>
                  </a:lnTo>
                  <a:lnTo>
                    <a:pt x="4793616" y="144126"/>
                  </a:lnTo>
                  <a:lnTo>
                    <a:pt x="4848108" y="154372"/>
                  </a:lnTo>
                  <a:lnTo>
                    <a:pt x="4901698" y="164923"/>
                  </a:lnTo>
                  <a:lnTo>
                    <a:pt x="4954368" y="175772"/>
                  </a:lnTo>
                  <a:lnTo>
                    <a:pt x="5006098" y="186917"/>
                  </a:lnTo>
                  <a:lnTo>
                    <a:pt x="5056870" y="198351"/>
                  </a:lnTo>
                  <a:lnTo>
                    <a:pt x="5106667" y="210070"/>
                  </a:lnTo>
                  <a:lnTo>
                    <a:pt x="5155470" y="222069"/>
                  </a:lnTo>
                  <a:lnTo>
                    <a:pt x="5203261" y="234343"/>
                  </a:lnTo>
                  <a:lnTo>
                    <a:pt x="5250020" y="246888"/>
                  </a:lnTo>
                  <a:lnTo>
                    <a:pt x="5295731" y="259699"/>
                  </a:lnTo>
                  <a:lnTo>
                    <a:pt x="5340375" y="272771"/>
                  </a:lnTo>
                  <a:lnTo>
                    <a:pt x="5383933" y="286099"/>
                  </a:lnTo>
                  <a:lnTo>
                    <a:pt x="5426388" y="299678"/>
                  </a:lnTo>
                  <a:lnTo>
                    <a:pt x="5467720" y="313503"/>
                  </a:lnTo>
                  <a:lnTo>
                    <a:pt x="5507912" y="327571"/>
                  </a:lnTo>
                  <a:lnTo>
                    <a:pt x="5546945" y="341875"/>
                  </a:lnTo>
                  <a:lnTo>
                    <a:pt x="5584801" y="356412"/>
                  </a:lnTo>
                  <a:lnTo>
                    <a:pt x="5621462" y="371175"/>
                  </a:lnTo>
                  <a:lnTo>
                    <a:pt x="5656909" y="386162"/>
                  </a:lnTo>
                  <a:lnTo>
                    <a:pt x="5724090" y="416782"/>
                  </a:lnTo>
                  <a:lnTo>
                    <a:pt x="5786197" y="448236"/>
                  </a:lnTo>
                  <a:lnTo>
                    <a:pt x="5843083" y="480483"/>
                  </a:lnTo>
                  <a:lnTo>
                    <a:pt x="5894603" y="513486"/>
                  </a:lnTo>
                  <a:lnTo>
                    <a:pt x="5940610" y="547206"/>
                  </a:lnTo>
                  <a:lnTo>
                    <a:pt x="5980957" y="581605"/>
                  </a:lnTo>
                  <a:lnTo>
                    <a:pt x="6015499" y="616644"/>
                  </a:lnTo>
                  <a:lnTo>
                    <a:pt x="6044089" y="652285"/>
                  </a:lnTo>
                  <a:lnTo>
                    <a:pt x="6066580" y="688489"/>
                  </a:lnTo>
                  <a:lnTo>
                    <a:pt x="6082826" y="725219"/>
                  </a:lnTo>
                  <a:lnTo>
                    <a:pt x="6092681" y="762435"/>
                  </a:lnTo>
                  <a:lnTo>
                    <a:pt x="6095999" y="800099"/>
                  </a:lnTo>
                  <a:lnTo>
                    <a:pt x="6095167" y="818985"/>
                  </a:lnTo>
                  <a:lnTo>
                    <a:pt x="6082826" y="874980"/>
                  </a:lnTo>
                  <a:lnTo>
                    <a:pt x="6066580" y="911710"/>
                  </a:lnTo>
                  <a:lnTo>
                    <a:pt x="6044089" y="947914"/>
                  </a:lnTo>
                  <a:lnTo>
                    <a:pt x="6015499" y="983555"/>
                  </a:lnTo>
                  <a:lnTo>
                    <a:pt x="5980957" y="1018594"/>
                  </a:lnTo>
                  <a:lnTo>
                    <a:pt x="5940610" y="1052993"/>
                  </a:lnTo>
                  <a:lnTo>
                    <a:pt x="5894603" y="1086713"/>
                  </a:lnTo>
                  <a:lnTo>
                    <a:pt x="5843083" y="1119716"/>
                  </a:lnTo>
                  <a:lnTo>
                    <a:pt x="5786197" y="1151963"/>
                  </a:lnTo>
                  <a:lnTo>
                    <a:pt x="5724090" y="1183416"/>
                  </a:lnTo>
                  <a:lnTo>
                    <a:pt x="5656909" y="1214037"/>
                  </a:lnTo>
                  <a:lnTo>
                    <a:pt x="5621462" y="1229023"/>
                  </a:lnTo>
                  <a:lnTo>
                    <a:pt x="5584801" y="1243787"/>
                  </a:lnTo>
                  <a:lnTo>
                    <a:pt x="5546945" y="1258324"/>
                  </a:lnTo>
                  <a:lnTo>
                    <a:pt x="5507912" y="1272628"/>
                  </a:lnTo>
                  <a:lnTo>
                    <a:pt x="5467720" y="1286695"/>
                  </a:lnTo>
                  <a:lnTo>
                    <a:pt x="5426388" y="1300521"/>
                  </a:lnTo>
                  <a:lnTo>
                    <a:pt x="5383933" y="1314100"/>
                  </a:lnTo>
                  <a:lnTo>
                    <a:pt x="5340375" y="1327428"/>
                  </a:lnTo>
                  <a:lnTo>
                    <a:pt x="5295731" y="1340500"/>
                  </a:lnTo>
                  <a:lnTo>
                    <a:pt x="5250020" y="1353310"/>
                  </a:lnTo>
                  <a:lnTo>
                    <a:pt x="5203261" y="1365855"/>
                  </a:lnTo>
                  <a:lnTo>
                    <a:pt x="5155470" y="1378130"/>
                  </a:lnTo>
                  <a:lnTo>
                    <a:pt x="5106667" y="1390129"/>
                  </a:lnTo>
                  <a:lnTo>
                    <a:pt x="5056870" y="1401848"/>
                  </a:lnTo>
                  <a:lnTo>
                    <a:pt x="5006098" y="1413282"/>
                  </a:lnTo>
                  <a:lnTo>
                    <a:pt x="4954368" y="1424426"/>
                  </a:lnTo>
                  <a:lnTo>
                    <a:pt x="4901698" y="1435276"/>
                  </a:lnTo>
                  <a:lnTo>
                    <a:pt x="4848108" y="1445826"/>
                  </a:lnTo>
                  <a:lnTo>
                    <a:pt x="4793616" y="1456073"/>
                  </a:lnTo>
                  <a:lnTo>
                    <a:pt x="4738239" y="1466010"/>
                  </a:lnTo>
                  <a:lnTo>
                    <a:pt x="4681996" y="1475633"/>
                  </a:lnTo>
                  <a:lnTo>
                    <a:pt x="4624905" y="1484938"/>
                  </a:lnTo>
                  <a:lnTo>
                    <a:pt x="4566985" y="1493920"/>
                  </a:lnTo>
                  <a:lnTo>
                    <a:pt x="4508254" y="1502573"/>
                  </a:lnTo>
                  <a:lnTo>
                    <a:pt x="4448731" y="1510894"/>
                  </a:lnTo>
                  <a:lnTo>
                    <a:pt x="4388432" y="1518876"/>
                  </a:lnTo>
                  <a:lnTo>
                    <a:pt x="4327378" y="1526516"/>
                  </a:lnTo>
                  <a:lnTo>
                    <a:pt x="4265586" y="1533809"/>
                  </a:lnTo>
                  <a:lnTo>
                    <a:pt x="4203074" y="1540749"/>
                  </a:lnTo>
                  <a:lnTo>
                    <a:pt x="4139860" y="1547333"/>
                  </a:lnTo>
                  <a:lnTo>
                    <a:pt x="4075964" y="1553555"/>
                  </a:lnTo>
                  <a:lnTo>
                    <a:pt x="4011403" y="1559410"/>
                  </a:lnTo>
                  <a:lnTo>
                    <a:pt x="3946196" y="1564893"/>
                  </a:lnTo>
                  <a:lnTo>
                    <a:pt x="3880360" y="1570001"/>
                  </a:lnTo>
                  <a:lnTo>
                    <a:pt x="3813915" y="1574727"/>
                  </a:lnTo>
                  <a:lnTo>
                    <a:pt x="3746878" y="1579068"/>
                  </a:lnTo>
                  <a:lnTo>
                    <a:pt x="3679267" y="1583018"/>
                  </a:lnTo>
                  <a:lnTo>
                    <a:pt x="3611102" y="1586573"/>
                  </a:lnTo>
                  <a:lnTo>
                    <a:pt x="3542401" y="1589727"/>
                  </a:lnTo>
                  <a:lnTo>
                    <a:pt x="3473181" y="1592477"/>
                  </a:lnTo>
                  <a:lnTo>
                    <a:pt x="3403460" y="1594816"/>
                  </a:lnTo>
                  <a:lnTo>
                    <a:pt x="3333259" y="1596741"/>
                  </a:lnTo>
                  <a:lnTo>
                    <a:pt x="3262593" y="1598247"/>
                  </a:lnTo>
                  <a:lnTo>
                    <a:pt x="3191483" y="1599328"/>
                  </a:lnTo>
                  <a:lnTo>
                    <a:pt x="3119945" y="1599981"/>
                  </a:lnTo>
                  <a:lnTo>
                    <a:pt x="3047999" y="1600199"/>
                  </a:lnTo>
                  <a:lnTo>
                    <a:pt x="2976053" y="1599981"/>
                  </a:lnTo>
                  <a:lnTo>
                    <a:pt x="2904516" y="1599328"/>
                  </a:lnTo>
                  <a:lnTo>
                    <a:pt x="2833405" y="1598247"/>
                  </a:lnTo>
                  <a:lnTo>
                    <a:pt x="2762740" y="1596741"/>
                  </a:lnTo>
                  <a:lnTo>
                    <a:pt x="2692538" y="1594816"/>
                  </a:lnTo>
                  <a:lnTo>
                    <a:pt x="2622818" y="1592477"/>
                  </a:lnTo>
                  <a:lnTo>
                    <a:pt x="2553598" y="1589727"/>
                  </a:lnTo>
                  <a:lnTo>
                    <a:pt x="2484896" y="1586573"/>
                  </a:lnTo>
                  <a:lnTo>
                    <a:pt x="2416731" y="1583018"/>
                  </a:lnTo>
                  <a:lnTo>
                    <a:pt x="2349121" y="1579068"/>
                  </a:lnTo>
                  <a:lnTo>
                    <a:pt x="2282084" y="1574727"/>
                  </a:lnTo>
                  <a:lnTo>
                    <a:pt x="2215639" y="1570001"/>
                  </a:lnTo>
                  <a:lnTo>
                    <a:pt x="2149803" y="1564893"/>
                  </a:lnTo>
                  <a:lnTo>
                    <a:pt x="2084596" y="1559410"/>
                  </a:lnTo>
                  <a:lnTo>
                    <a:pt x="2020035" y="1553555"/>
                  </a:lnTo>
                  <a:lnTo>
                    <a:pt x="1956138" y="1547333"/>
                  </a:lnTo>
                  <a:lnTo>
                    <a:pt x="1892925" y="1540749"/>
                  </a:lnTo>
                  <a:lnTo>
                    <a:pt x="1830413" y="1533809"/>
                  </a:lnTo>
                  <a:lnTo>
                    <a:pt x="1768621" y="1526516"/>
                  </a:lnTo>
                  <a:lnTo>
                    <a:pt x="1707566" y="1518876"/>
                  </a:lnTo>
                  <a:lnTo>
                    <a:pt x="1647268" y="1510894"/>
                  </a:lnTo>
                  <a:lnTo>
                    <a:pt x="1587744" y="1502573"/>
                  </a:lnTo>
                  <a:lnTo>
                    <a:pt x="1529013" y="1493920"/>
                  </a:lnTo>
                  <a:lnTo>
                    <a:pt x="1471093" y="1484938"/>
                  </a:lnTo>
                  <a:lnTo>
                    <a:pt x="1414003" y="1475633"/>
                  </a:lnTo>
                  <a:lnTo>
                    <a:pt x="1357760" y="1466010"/>
                  </a:lnTo>
                  <a:lnTo>
                    <a:pt x="1302383" y="1456073"/>
                  </a:lnTo>
                  <a:lnTo>
                    <a:pt x="1247890" y="1445826"/>
                  </a:lnTo>
                  <a:lnTo>
                    <a:pt x="1194300" y="1435276"/>
                  </a:lnTo>
                  <a:lnTo>
                    <a:pt x="1141631" y="1424426"/>
                  </a:lnTo>
                  <a:lnTo>
                    <a:pt x="1089901" y="1413282"/>
                  </a:lnTo>
                  <a:lnTo>
                    <a:pt x="1039128" y="1401848"/>
                  </a:lnTo>
                  <a:lnTo>
                    <a:pt x="989331" y="1390129"/>
                  </a:lnTo>
                  <a:lnTo>
                    <a:pt x="940528" y="1378130"/>
                  </a:lnTo>
                  <a:lnTo>
                    <a:pt x="892738" y="1365855"/>
                  </a:lnTo>
                  <a:lnTo>
                    <a:pt x="845978" y="1353310"/>
                  </a:lnTo>
                  <a:lnTo>
                    <a:pt x="800267" y="1340500"/>
                  </a:lnTo>
                  <a:lnTo>
                    <a:pt x="755623" y="1327428"/>
                  </a:lnTo>
                  <a:lnTo>
                    <a:pt x="712065" y="1314100"/>
                  </a:lnTo>
                  <a:lnTo>
                    <a:pt x="669611" y="1300521"/>
                  </a:lnTo>
                  <a:lnTo>
                    <a:pt x="628278" y="1286695"/>
                  </a:lnTo>
                  <a:lnTo>
                    <a:pt x="588087" y="1272628"/>
                  </a:lnTo>
                  <a:lnTo>
                    <a:pt x="549053" y="1258324"/>
                  </a:lnTo>
                  <a:lnTo>
                    <a:pt x="511197" y="1243787"/>
                  </a:lnTo>
                  <a:lnTo>
                    <a:pt x="474536" y="1229023"/>
                  </a:lnTo>
                  <a:lnTo>
                    <a:pt x="439089" y="1214037"/>
                  </a:lnTo>
                  <a:lnTo>
                    <a:pt x="371908" y="1183416"/>
                  </a:lnTo>
                  <a:lnTo>
                    <a:pt x="309802" y="1151963"/>
                  </a:lnTo>
                  <a:lnTo>
                    <a:pt x="252915" y="1119716"/>
                  </a:lnTo>
                  <a:lnTo>
                    <a:pt x="201395" y="1086713"/>
                  </a:lnTo>
                  <a:lnTo>
                    <a:pt x="155389" y="1052993"/>
                  </a:lnTo>
                  <a:lnTo>
                    <a:pt x="115041" y="1018594"/>
                  </a:lnTo>
                  <a:lnTo>
                    <a:pt x="80499" y="983555"/>
                  </a:lnTo>
                  <a:lnTo>
                    <a:pt x="51910" y="947914"/>
                  </a:lnTo>
                  <a:lnTo>
                    <a:pt x="29419" y="911710"/>
                  </a:lnTo>
                  <a:lnTo>
                    <a:pt x="13172" y="874980"/>
                  </a:lnTo>
                  <a:lnTo>
                    <a:pt x="3317" y="837764"/>
                  </a:lnTo>
                  <a:lnTo>
                    <a:pt x="0" y="800099"/>
                  </a:lnTo>
                  <a:close/>
                </a:path>
              </a:pathLst>
            </a:custGeom>
            <a:ln w="38099">
              <a:solidFill>
                <a:srgbClr val="FF2600"/>
              </a:solidFill>
            </a:ln>
          </p:spPr>
          <p:txBody>
            <a:bodyPr wrap="square" lIns="0" tIns="0" rIns="0" bIns="0" rtlCol="0"/>
            <a:lstStyle/>
            <a:p>
              <a:endParaRPr sz="1350"/>
            </a:p>
          </p:txBody>
        </p:sp>
      </p:grpSp>
      <p:pic>
        <p:nvPicPr>
          <p:cNvPr id="8" name="object 8"/>
          <p:cNvPicPr/>
          <p:nvPr/>
        </p:nvPicPr>
        <p:blipFill>
          <a:blip r:embed="rId3" cstate="print"/>
          <a:stretch>
            <a:fillRect/>
          </a:stretch>
        </p:blipFill>
        <p:spPr>
          <a:xfrm>
            <a:off x="3257551" y="4607719"/>
            <a:ext cx="964406" cy="592931"/>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6570" y="687510"/>
            <a:ext cx="5334953" cy="1025281"/>
          </a:xfrm>
          <a:prstGeom prst="rect">
            <a:avLst/>
          </a:prstGeom>
        </p:spPr>
        <p:txBody>
          <a:bodyPr vert="horz" wrap="square" lIns="0" tIns="9525" rIns="0" bIns="0" rtlCol="0" anchor="ctr">
            <a:spAutoFit/>
          </a:bodyPr>
          <a:lstStyle/>
          <a:p>
            <a:pPr marL="9525">
              <a:lnSpc>
                <a:spcPct val="100000"/>
              </a:lnSpc>
              <a:spcBef>
                <a:spcPts val="75"/>
              </a:spcBef>
              <a:tabLst>
                <a:tab pos="981551" algn="l"/>
              </a:tabLst>
            </a:pPr>
            <a:r>
              <a:rPr spc="-15" dirty="0"/>
              <a:t>Face</a:t>
            </a:r>
            <a:r>
              <a:rPr dirty="0"/>
              <a:t>	Detection</a:t>
            </a:r>
            <a:r>
              <a:rPr spc="-19" dirty="0"/>
              <a:t> </a:t>
            </a:r>
            <a:r>
              <a:rPr dirty="0"/>
              <a:t>and</a:t>
            </a:r>
            <a:r>
              <a:rPr spc="-8" dirty="0"/>
              <a:t> Recognition</a:t>
            </a:r>
          </a:p>
        </p:txBody>
      </p:sp>
      <p:grpSp>
        <p:nvGrpSpPr>
          <p:cNvPr id="3" name="object 3"/>
          <p:cNvGrpSpPr/>
          <p:nvPr/>
        </p:nvGrpSpPr>
        <p:grpSpPr>
          <a:xfrm>
            <a:off x="1338264" y="1657352"/>
            <a:ext cx="6546056" cy="2989897"/>
            <a:chOff x="260350" y="1066801"/>
            <a:chExt cx="8728075" cy="3986529"/>
          </a:xfrm>
        </p:grpSpPr>
        <p:pic>
          <p:nvPicPr>
            <p:cNvPr id="4" name="object 4"/>
            <p:cNvPicPr/>
            <p:nvPr/>
          </p:nvPicPr>
          <p:blipFill>
            <a:blip r:embed="rId2" cstate="print"/>
            <a:stretch>
              <a:fillRect/>
            </a:stretch>
          </p:blipFill>
          <p:spPr>
            <a:xfrm>
              <a:off x="260350" y="1066801"/>
              <a:ext cx="4083048" cy="3184731"/>
            </a:xfrm>
            <a:prstGeom prst="rect">
              <a:avLst/>
            </a:prstGeom>
          </p:spPr>
        </p:pic>
        <p:pic>
          <p:nvPicPr>
            <p:cNvPr id="5" name="object 5"/>
            <p:cNvPicPr/>
            <p:nvPr/>
          </p:nvPicPr>
          <p:blipFill>
            <a:blip r:embed="rId3" cstate="print"/>
            <a:stretch>
              <a:fillRect/>
            </a:stretch>
          </p:blipFill>
          <p:spPr>
            <a:xfrm>
              <a:off x="4368800" y="2743201"/>
              <a:ext cx="4619623" cy="2309812"/>
            </a:xfrm>
            <a:prstGeom prst="rect">
              <a:avLst/>
            </a:prstGeom>
          </p:spPr>
        </p:pic>
      </p:grpSp>
      <p:sp>
        <p:nvSpPr>
          <p:cNvPr id="6" name="object 6"/>
          <p:cNvSpPr txBox="1"/>
          <p:nvPr/>
        </p:nvSpPr>
        <p:spPr>
          <a:xfrm>
            <a:off x="4459605" y="4825365"/>
            <a:ext cx="3216593" cy="834748"/>
          </a:xfrm>
          <a:prstGeom prst="rect">
            <a:avLst/>
          </a:prstGeom>
        </p:spPr>
        <p:txBody>
          <a:bodyPr vert="horz" wrap="square" lIns="0" tIns="11906" rIns="0" bIns="0" rtlCol="0">
            <a:spAutoFit/>
          </a:bodyPr>
          <a:lstStyle/>
          <a:p>
            <a:pPr marL="9525" marR="3810">
              <a:lnSpc>
                <a:spcPct val="99000"/>
              </a:lnSpc>
              <a:spcBef>
                <a:spcPts val="94"/>
              </a:spcBef>
              <a:tabLst>
                <a:tab pos="1856899" algn="l"/>
              </a:tabLst>
            </a:pPr>
            <a:r>
              <a:rPr b="1" dirty="0">
                <a:solidFill>
                  <a:srgbClr val="C00000"/>
                </a:solidFill>
                <a:latin typeface="Times New Roman"/>
                <a:cs typeface="Times New Roman"/>
              </a:rPr>
              <a:t>Face</a:t>
            </a:r>
            <a:r>
              <a:rPr b="1" spc="-11" dirty="0">
                <a:solidFill>
                  <a:srgbClr val="C00000"/>
                </a:solidFill>
                <a:latin typeface="Times New Roman"/>
                <a:cs typeface="Times New Roman"/>
              </a:rPr>
              <a:t> </a:t>
            </a:r>
            <a:r>
              <a:rPr b="1" spc="-8" dirty="0">
                <a:solidFill>
                  <a:srgbClr val="C00000"/>
                </a:solidFill>
                <a:latin typeface="Times New Roman"/>
                <a:cs typeface="Times New Roman"/>
              </a:rPr>
              <a:t>Recognition</a:t>
            </a:r>
            <a:r>
              <a:rPr spc="-8" dirty="0">
                <a:latin typeface="Times New Roman"/>
                <a:cs typeface="Times New Roman"/>
              </a:rPr>
              <a:t>:</a:t>
            </a:r>
            <a:r>
              <a:rPr dirty="0">
                <a:latin typeface="Times New Roman"/>
                <a:cs typeface="Times New Roman"/>
              </a:rPr>
              <a:t>	</a:t>
            </a:r>
            <a:r>
              <a:rPr spc="-8" dirty="0">
                <a:latin typeface="Times New Roman"/>
                <a:cs typeface="Times New Roman"/>
              </a:rPr>
              <a:t>Autotagging </a:t>
            </a:r>
            <a:r>
              <a:rPr dirty="0">
                <a:latin typeface="Times New Roman"/>
                <a:cs typeface="Times New Roman"/>
              </a:rPr>
              <a:t>photos</a:t>
            </a:r>
            <a:r>
              <a:rPr spc="-34" dirty="0">
                <a:latin typeface="Times New Roman"/>
                <a:cs typeface="Times New Roman"/>
              </a:rPr>
              <a:t> </a:t>
            </a:r>
            <a:r>
              <a:rPr dirty="0">
                <a:latin typeface="Times New Roman"/>
                <a:cs typeface="Times New Roman"/>
              </a:rPr>
              <a:t>in</a:t>
            </a:r>
            <a:r>
              <a:rPr spc="-26" dirty="0">
                <a:latin typeface="Times New Roman"/>
                <a:cs typeface="Times New Roman"/>
              </a:rPr>
              <a:t> </a:t>
            </a:r>
            <a:r>
              <a:rPr dirty="0">
                <a:latin typeface="Times New Roman"/>
                <a:cs typeface="Times New Roman"/>
              </a:rPr>
              <a:t>Facebook,</a:t>
            </a:r>
            <a:r>
              <a:rPr spc="-26" dirty="0">
                <a:latin typeface="Times New Roman"/>
                <a:cs typeface="Times New Roman"/>
              </a:rPr>
              <a:t> </a:t>
            </a:r>
            <a:r>
              <a:rPr dirty="0">
                <a:latin typeface="Times New Roman"/>
                <a:cs typeface="Times New Roman"/>
              </a:rPr>
              <a:t>Flickr,</a:t>
            </a:r>
            <a:r>
              <a:rPr spc="-26" dirty="0">
                <a:latin typeface="Times New Roman"/>
                <a:cs typeface="Times New Roman"/>
              </a:rPr>
              <a:t> </a:t>
            </a:r>
            <a:r>
              <a:rPr spc="-8" dirty="0">
                <a:latin typeface="Times New Roman"/>
                <a:cs typeface="Times New Roman"/>
              </a:rPr>
              <a:t>Picasa, </a:t>
            </a:r>
            <a:r>
              <a:rPr dirty="0">
                <a:latin typeface="Times New Roman"/>
                <a:cs typeface="Times New Roman"/>
              </a:rPr>
              <a:t>iPhoto,</a:t>
            </a:r>
            <a:r>
              <a:rPr spc="-8" dirty="0">
                <a:latin typeface="Times New Roman"/>
                <a:cs typeface="Times New Roman"/>
              </a:rPr>
              <a:t> </a:t>
            </a:r>
            <a:r>
              <a:rPr spc="-38" dirty="0">
                <a:latin typeface="Times New Roman"/>
                <a:cs typeface="Times New Roman"/>
              </a:rPr>
              <a:t>…</a:t>
            </a:r>
            <a:endParaRPr>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774" y="715939"/>
            <a:ext cx="6537484" cy="1252266"/>
          </a:xfrm>
          <a:prstGeom prst="rect">
            <a:avLst/>
          </a:prstGeom>
        </p:spPr>
        <p:txBody>
          <a:bodyPr vert="horz" wrap="square" lIns="0" tIns="20955" rIns="0" bIns="0" rtlCol="0" anchor="ctr">
            <a:spAutoFit/>
          </a:bodyPr>
          <a:lstStyle/>
          <a:p>
            <a:pPr marL="600075" marR="3810" indent="-591026">
              <a:lnSpc>
                <a:spcPts val="3225"/>
              </a:lnSpc>
              <a:spcBef>
                <a:spcPts val="165"/>
              </a:spcBef>
              <a:tabLst>
                <a:tab pos="3171825" algn="l"/>
              </a:tabLst>
            </a:pPr>
            <a:r>
              <a:rPr dirty="0"/>
              <a:t>Face</a:t>
            </a:r>
            <a:r>
              <a:rPr spc="-11" dirty="0"/>
              <a:t> </a:t>
            </a:r>
            <a:r>
              <a:rPr spc="-8" dirty="0"/>
              <a:t>Recognition:</a:t>
            </a:r>
            <a:r>
              <a:rPr dirty="0"/>
              <a:t>	</a:t>
            </a:r>
            <a:r>
              <a:rPr b="0" dirty="0">
                <a:latin typeface="Arial MT"/>
                <a:cs typeface="Arial MT"/>
              </a:rPr>
              <a:t>Autotagging</a:t>
            </a:r>
            <a:r>
              <a:rPr spc="-11" dirty="0">
                <a:latin typeface="Arial MT"/>
                <a:cs typeface="Arial MT"/>
              </a:rPr>
              <a:t> </a:t>
            </a:r>
            <a:r>
              <a:rPr b="0" dirty="0">
                <a:latin typeface="Arial MT"/>
                <a:cs typeface="Arial MT"/>
              </a:rPr>
              <a:t>Photos</a:t>
            </a:r>
            <a:r>
              <a:rPr spc="-8" dirty="0">
                <a:latin typeface="Arial MT"/>
                <a:cs typeface="Arial MT"/>
              </a:rPr>
              <a:t> </a:t>
            </a:r>
            <a:r>
              <a:rPr spc="-19" dirty="0">
                <a:latin typeface="Arial MT"/>
                <a:cs typeface="Arial MT"/>
              </a:rPr>
              <a:t>in </a:t>
            </a:r>
            <a:r>
              <a:rPr b="0" dirty="0">
                <a:latin typeface="Arial MT"/>
                <a:cs typeface="Arial MT"/>
              </a:rPr>
              <a:t>Facebook,</a:t>
            </a:r>
            <a:r>
              <a:rPr spc="-8" dirty="0">
                <a:latin typeface="Arial MT"/>
                <a:cs typeface="Arial MT"/>
              </a:rPr>
              <a:t> </a:t>
            </a:r>
            <a:r>
              <a:rPr b="0" dirty="0">
                <a:latin typeface="Arial MT"/>
                <a:cs typeface="Arial MT"/>
              </a:rPr>
              <a:t>Flickr,</a:t>
            </a:r>
            <a:r>
              <a:rPr spc="-8" dirty="0">
                <a:latin typeface="Arial MT"/>
                <a:cs typeface="Arial MT"/>
              </a:rPr>
              <a:t> </a:t>
            </a:r>
            <a:r>
              <a:rPr b="0" dirty="0">
                <a:latin typeface="Arial MT"/>
                <a:cs typeface="Arial MT"/>
              </a:rPr>
              <a:t>Picasa,</a:t>
            </a:r>
            <a:r>
              <a:rPr spc="-8" dirty="0">
                <a:latin typeface="Arial MT"/>
                <a:cs typeface="Arial MT"/>
              </a:rPr>
              <a:t> </a:t>
            </a:r>
            <a:r>
              <a:rPr b="0" dirty="0">
                <a:latin typeface="Arial MT"/>
                <a:cs typeface="Arial MT"/>
              </a:rPr>
              <a:t>iPhoto,</a:t>
            </a:r>
            <a:r>
              <a:rPr spc="-4" dirty="0">
                <a:latin typeface="Arial MT"/>
                <a:cs typeface="Arial MT"/>
              </a:rPr>
              <a:t> </a:t>
            </a:r>
            <a:r>
              <a:rPr spc="-38" dirty="0">
                <a:latin typeface="Arial MT"/>
                <a:cs typeface="Arial MT"/>
              </a:rPr>
              <a:t>…</a:t>
            </a:r>
          </a:p>
        </p:txBody>
      </p:sp>
      <p:pic>
        <p:nvPicPr>
          <p:cNvPr id="3" name="object 3"/>
          <p:cNvPicPr/>
          <p:nvPr/>
        </p:nvPicPr>
        <p:blipFill>
          <a:blip r:embed="rId2" cstate="print"/>
          <a:stretch>
            <a:fillRect/>
          </a:stretch>
        </p:blipFill>
        <p:spPr>
          <a:xfrm>
            <a:off x="1828799" y="1828801"/>
            <a:ext cx="5566172" cy="417194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43000" y="1098467"/>
            <a:ext cx="6969035" cy="517449"/>
          </a:xfrm>
          <a:prstGeom prst="rect">
            <a:avLst/>
          </a:prstGeom>
        </p:spPr>
        <p:txBody>
          <a:bodyPr vert="horz" wrap="square" lIns="0" tIns="9525" rIns="0" bIns="0" rtlCol="0" anchor="ctr">
            <a:spAutoFit/>
          </a:bodyPr>
          <a:lstStyle/>
          <a:p>
            <a:pPr marL="252889">
              <a:lnSpc>
                <a:spcPct val="100000"/>
              </a:lnSpc>
              <a:spcBef>
                <a:spcPts val="75"/>
              </a:spcBef>
            </a:pPr>
            <a:r>
              <a:rPr dirty="0"/>
              <a:t>Handwriting</a:t>
            </a:r>
            <a:r>
              <a:rPr spc="-34" dirty="0"/>
              <a:t> </a:t>
            </a:r>
            <a:r>
              <a:rPr spc="-8" dirty="0"/>
              <a:t>Recognition</a:t>
            </a:r>
          </a:p>
        </p:txBody>
      </p:sp>
      <p:sp>
        <p:nvSpPr>
          <p:cNvPr id="3" name="object 3"/>
          <p:cNvSpPr txBox="1"/>
          <p:nvPr/>
        </p:nvSpPr>
        <p:spPr>
          <a:xfrm>
            <a:off x="1659255" y="4425315"/>
            <a:ext cx="5715000" cy="1157111"/>
          </a:xfrm>
          <a:prstGeom prst="rect">
            <a:avLst/>
          </a:prstGeom>
        </p:spPr>
        <p:txBody>
          <a:bodyPr vert="horz" wrap="square" lIns="0" tIns="24764" rIns="0" bIns="0" rtlCol="0">
            <a:spAutoFit/>
          </a:bodyPr>
          <a:lstStyle/>
          <a:p>
            <a:pPr marL="266700" marR="346234" indent="-257175">
              <a:lnSpc>
                <a:spcPts val="2100"/>
              </a:lnSpc>
              <a:spcBef>
                <a:spcPts val="194"/>
              </a:spcBef>
              <a:buClr>
                <a:srgbClr val="33CC33"/>
              </a:buClr>
              <a:buSzPct val="150000"/>
              <a:buChar char="•"/>
              <a:tabLst>
                <a:tab pos="266700" algn="l"/>
              </a:tabLst>
            </a:pPr>
            <a:r>
              <a:rPr dirty="0">
                <a:latin typeface="Arial MT"/>
                <a:cs typeface="Arial MT"/>
              </a:rPr>
              <a:t>When</a:t>
            </a:r>
            <a:r>
              <a:rPr spc="-4" dirty="0">
                <a:latin typeface="Arial MT"/>
                <a:cs typeface="Arial MT"/>
              </a:rPr>
              <a:t> </a:t>
            </a:r>
            <a:r>
              <a:rPr dirty="0">
                <a:latin typeface="Arial MT"/>
                <a:cs typeface="Arial MT"/>
              </a:rPr>
              <a:t>you deposit</a:t>
            </a:r>
            <a:r>
              <a:rPr spc="-4" dirty="0">
                <a:latin typeface="Arial MT"/>
                <a:cs typeface="Arial MT"/>
              </a:rPr>
              <a:t> </a:t>
            </a:r>
            <a:r>
              <a:rPr dirty="0">
                <a:latin typeface="Arial MT"/>
                <a:cs typeface="Arial MT"/>
              </a:rPr>
              <a:t>a check</a:t>
            </a:r>
            <a:r>
              <a:rPr spc="-8" dirty="0">
                <a:latin typeface="Arial MT"/>
                <a:cs typeface="Arial MT"/>
              </a:rPr>
              <a:t> </a:t>
            </a:r>
            <a:r>
              <a:rPr dirty="0">
                <a:latin typeface="Arial MT"/>
                <a:cs typeface="Arial MT"/>
              </a:rPr>
              <a:t>at</a:t>
            </a:r>
            <a:r>
              <a:rPr spc="-4" dirty="0">
                <a:latin typeface="Arial MT"/>
                <a:cs typeface="Arial MT"/>
              </a:rPr>
              <a:t> </a:t>
            </a:r>
            <a:r>
              <a:rPr dirty="0">
                <a:latin typeface="Arial MT"/>
                <a:cs typeface="Arial MT"/>
              </a:rPr>
              <a:t>an ATM,</a:t>
            </a:r>
            <a:r>
              <a:rPr spc="-4" dirty="0">
                <a:latin typeface="Arial MT"/>
                <a:cs typeface="Arial MT"/>
              </a:rPr>
              <a:t> </a:t>
            </a:r>
            <a:r>
              <a:rPr spc="-8" dirty="0">
                <a:latin typeface="Arial MT"/>
                <a:cs typeface="Arial MT"/>
              </a:rPr>
              <a:t>handwriting </a:t>
            </a:r>
            <a:r>
              <a:rPr dirty="0">
                <a:latin typeface="Arial MT"/>
                <a:cs typeface="Arial MT"/>
              </a:rPr>
              <a:t>recognition</a:t>
            </a:r>
            <a:r>
              <a:rPr spc="-4" dirty="0">
                <a:latin typeface="Arial MT"/>
                <a:cs typeface="Arial MT"/>
              </a:rPr>
              <a:t> </a:t>
            </a:r>
            <a:r>
              <a:rPr dirty="0">
                <a:latin typeface="Arial MT"/>
                <a:cs typeface="Arial MT"/>
              </a:rPr>
              <a:t>automatically</a:t>
            </a:r>
            <a:r>
              <a:rPr spc="-8" dirty="0">
                <a:latin typeface="Arial MT"/>
                <a:cs typeface="Arial MT"/>
              </a:rPr>
              <a:t> </a:t>
            </a:r>
            <a:r>
              <a:rPr dirty="0">
                <a:latin typeface="Arial MT"/>
                <a:cs typeface="Arial MT"/>
              </a:rPr>
              <a:t>“reads”</a:t>
            </a:r>
            <a:r>
              <a:rPr spc="-8" dirty="0">
                <a:latin typeface="Arial MT"/>
                <a:cs typeface="Arial MT"/>
              </a:rPr>
              <a:t> </a:t>
            </a:r>
            <a:r>
              <a:rPr dirty="0">
                <a:latin typeface="Arial MT"/>
                <a:cs typeface="Arial MT"/>
              </a:rPr>
              <a:t>the</a:t>
            </a:r>
            <a:r>
              <a:rPr spc="-4" dirty="0">
                <a:latin typeface="Arial MT"/>
                <a:cs typeface="Arial MT"/>
              </a:rPr>
              <a:t> </a:t>
            </a:r>
            <a:r>
              <a:rPr spc="-8" dirty="0">
                <a:latin typeface="Arial MT"/>
                <a:cs typeface="Arial MT"/>
              </a:rPr>
              <a:t>amount</a:t>
            </a:r>
            <a:endParaRPr>
              <a:latin typeface="Arial MT"/>
              <a:cs typeface="Arial MT"/>
            </a:endParaRPr>
          </a:p>
          <a:p>
            <a:pPr marL="266700" marR="3810" indent="-257175">
              <a:lnSpc>
                <a:spcPct val="101499"/>
              </a:lnSpc>
              <a:spcBef>
                <a:spcPts val="353"/>
              </a:spcBef>
              <a:buClr>
                <a:srgbClr val="33CC33"/>
              </a:buClr>
              <a:buSzPct val="150000"/>
              <a:buChar char="•"/>
              <a:tabLst>
                <a:tab pos="266700" algn="l"/>
              </a:tabLst>
            </a:pPr>
            <a:r>
              <a:rPr dirty="0">
                <a:latin typeface="Arial MT"/>
                <a:cs typeface="Arial MT"/>
              </a:rPr>
              <a:t>When</a:t>
            </a:r>
            <a:r>
              <a:rPr spc="-4" dirty="0">
                <a:latin typeface="Arial MT"/>
                <a:cs typeface="Arial MT"/>
              </a:rPr>
              <a:t> </a:t>
            </a:r>
            <a:r>
              <a:rPr dirty="0">
                <a:latin typeface="Arial MT"/>
                <a:cs typeface="Arial MT"/>
              </a:rPr>
              <a:t>you</a:t>
            </a:r>
            <a:r>
              <a:rPr spc="-4" dirty="0">
                <a:latin typeface="Arial MT"/>
                <a:cs typeface="Arial MT"/>
              </a:rPr>
              <a:t> </a:t>
            </a:r>
            <a:r>
              <a:rPr dirty="0">
                <a:latin typeface="Arial MT"/>
                <a:cs typeface="Arial MT"/>
              </a:rPr>
              <a:t>mail</a:t>
            </a:r>
            <a:r>
              <a:rPr spc="-4" dirty="0">
                <a:latin typeface="Arial MT"/>
                <a:cs typeface="Arial MT"/>
              </a:rPr>
              <a:t> </a:t>
            </a:r>
            <a:r>
              <a:rPr dirty="0">
                <a:latin typeface="Arial MT"/>
                <a:cs typeface="Arial MT"/>
              </a:rPr>
              <a:t>a letter,</a:t>
            </a:r>
            <a:r>
              <a:rPr spc="-8" dirty="0">
                <a:latin typeface="Arial MT"/>
                <a:cs typeface="Arial MT"/>
              </a:rPr>
              <a:t> </a:t>
            </a:r>
            <a:r>
              <a:rPr dirty="0">
                <a:latin typeface="Arial MT"/>
                <a:cs typeface="Arial MT"/>
              </a:rPr>
              <a:t>the</a:t>
            </a:r>
            <a:r>
              <a:rPr spc="-4" dirty="0">
                <a:latin typeface="Arial MT"/>
                <a:cs typeface="Arial MT"/>
              </a:rPr>
              <a:t> </a:t>
            </a:r>
            <a:r>
              <a:rPr dirty="0">
                <a:latin typeface="Arial MT"/>
                <a:cs typeface="Arial MT"/>
              </a:rPr>
              <a:t>USPS</a:t>
            </a:r>
            <a:r>
              <a:rPr spc="-4" dirty="0">
                <a:latin typeface="Arial MT"/>
                <a:cs typeface="Arial MT"/>
              </a:rPr>
              <a:t> </a:t>
            </a:r>
            <a:r>
              <a:rPr dirty="0">
                <a:latin typeface="Arial MT"/>
                <a:cs typeface="Arial MT"/>
              </a:rPr>
              <a:t>automatically</a:t>
            </a:r>
            <a:r>
              <a:rPr spc="-4" dirty="0">
                <a:latin typeface="Arial MT"/>
                <a:cs typeface="Arial MT"/>
              </a:rPr>
              <a:t> </a:t>
            </a:r>
            <a:r>
              <a:rPr spc="-8" dirty="0">
                <a:latin typeface="Arial MT"/>
                <a:cs typeface="Arial MT"/>
              </a:rPr>
              <a:t>reads </a:t>
            </a:r>
            <a:r>
              <a:rPr dirty="0">
                <a:latin typeface="Arial MT"/>
                <a:cs typeface="Arial MT"/>
              </a:rPr>
              <a:t>the</a:t>
            </a:r>
            <a:r>
              <a:rPr spc="-4" dirty="0">
                <a:latin typeface="Arial MT"/>
                <a:cs typeface="Arial MT"/>
              </a:rPr>
              <a:t> </a:t>
            </a:r>
            <a:r>
              <a:rPr dirty="0">
                <a:latin typeface="Arial MT"/>
                <a:cs typeface="Arial MT"/>
              </a:rPr>
              <a:t>address</a:t>
            </a:r>
            <a:r>
              <a:rPr spc="-4" dirty="0">
                <a:latin typeface="Arial MT"/>
                <a:cs typeface="Arial MT"/>
              </a:rPr>
              <a:t> </a:t>
            </a:r>
            <a:r>
              <a:rPr dirty="0">
                <a:latin typeface="Arial MT"/>
                <a:cs typeface="Arial MT"/>
              </a:rPr>
              <a:t>and zip </a:t>
            </a:r>
            <a:r>
              <a:rPr spc="-15" dirty="0">
                <a:latin typeface="Arial MT"/>
                <a:cs typeface="Arial MT"/>
              </a:rPr>
              <a:t>code</a:t>
            </a:r>
            <a:endParaRPr>
              <a:latin typeface="Arial MT"/>
              <a:cs typeface="Arial MT"/>
            </a:endParaRPr>
          </a:p>
        </p:txBody>
      </p:sp>
      <p:pic>
        <p:nvPicPr>
          <p:cNvPr id="4" name="object 4"/>
          <p:cNvPicPr/>
          <p:nvPr/>
        </p:nvPicPr>
        <p:blipFill>
          <a:blip r:embed="rId2" cstate="print"/>
          <a:stretch>
            <a:fillRect/>
          </a:stretch>
        </p:blipFill>
        <p:spPr>
          <a:xfrm>
            <a:off x="1257300" y="2000251"/>
            <a:ext cx="3356868" cy="1885949"/>
          </a:xfrm>
          <a:prstGeom prst="rect">
            <a:avLst/>
          </a:prstGeom>
        </p:spPr>
      </p:pic>
      <p:pic>
        <p:nvPicPr>
          <p:cNvPr id="5" name="object 5"/>
          <p:cNvPicPr/>
          <p:nvPr/>
        </p:nvPicPr>
        <p:blipFill>
          <a:blip r:embed="rId3" cstate="print"/>
          <a:stretch>
            <a:fillRect/>
          </a:stretch>
        </p:blipFill>
        <p:spPr>
          <a:xfrm>
            <a:off x="4686300" y="1828801"/>
            <a:ext cx="3200399" cy="21335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CE3E6A-8D19-BF57-5409-77A95394DE6D}"/>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7EEE9E86-CBAA-494A-DE78-7C5A8D17CCC6}"/>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D7E6778F-0305-3796-236D-A80328ED7666}"/>
              </a:ext>
            </a:extLst>
          </p:cNvPr>
          <p:cNvSpPr>
            <a:spLocks noGrp="1"/>
          </p:cNvSpPr>
          <p:nvPr>
            <p:ph type="sldNum" sz="quarter" idx="12"/>
          </p:nvPr>
        </p:nvSpPr>
        <p:spPr/>
        <p:txBody>
          <a:bodyPr/>
          <a:lstStyle/>
          <a:p>
            <a:fld id="{7E03C068-2496-4290-8E8F-136250EAA8B9}" type="slidenum">
              <a:rPr lang="en-US" smtClean="0"/>
              <a:pPr/>
              <a:t>7</a:t>
            </a:fld>
            <a:endParaRPr lang="en-US"/>
          </a:p>
        </p:txBody>
      </p:sp>
      <p:pic>
        <p:nvPicPr>
          <p:cNvPr id="5" name="Picture 4">
            <a:extLst>
              <a:ext uri="{FF2B5EF4-FFF2-40B4-BE49-F238E27FC236}">
                <a16:creationId xmlns:a16="http://schemas.microsoft.com/office/drawing/2014/main" id="{70B0EF1F-5D9D-7F56-BE0C-55B804B74A36}"/>
              </a:ext>
            </a:extLst>
          </p:cNvPr>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30572743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43000" y="1026621"/>
            <a:ext cx="7171508" cy="517449"/>
          </a:xfrm>
          <a:prstGeom prst="rect">
            <a:avLst/>
          </a:prstGeom>
        </p:spPr>
        <p:txBody>
          <a:bodyPr vert="horz" wrap="square" lIns="0" tIns="9525" rIns="0" bIns="0" rtlCol="0" anchor="ctr">
            <a:spAutoFit/>
          </a:bodyPr>
          <a:lstStyle/>
          <a:p>
            <a:pPr marL="918686">
              <a:lnSpc>
                <a:spcPct val="100000"/>
              </a:lnSpc>
              <a:spcBef>
                <a:spcPts val="75"/>
              </a:spcBef>
            </a:pPr>
            <a:r>
              <a:rPr dirty="0"/>
              <a:t>Flyable </a:t>
            </a:r>
            <a:r>
              <a:rPr spc="-8" dirty="0"/>
              <a:t>Cameras</a:t>
            </a:r>
          </a:p>
        </p:txBody>
      </p:sp>
      <p:sp>
        <p:nvSpPr>
          <p:cNvPr id="3" name="object 3"/>
          <p:cNvSpPr txBox="1"/>
          <p:nvPr/>
        </p:nvSpPr>
        <p:spPr>
          <a:xfrm>
            <a:off x="1716405" y="1463424"/>
            <a:ext cx="3732848" cy="662521"/>
          </a:xfrm>
          <a:prstGeom prst="rect">
            <a:avLst/>
          </a:prstGeom>
        </p:spPr>
        <p:txBody>
          <a:bodyPr vert="horz" wrap="square" lIns="0" tIns="56674" rIns="0" bIns="0" rtlCol="0">
            <a:spAutoFit/>
          </a:bodyPr>
          <a:lstStyle/>
          <a:p>
            <a:pPr marL="266700" indent="-257175">
              <a:spcBef>
                <a:spcPts val="446"/>
              </a:spcBef>
              <a:buClr>
                <a:srgbClr val="33CC33"/>
              </a:buClr>
              <a:buSzPct val="150000"/>
              <a:buChar char="•"/>
              <a:tabLst>
                <a:tab pos="266700" algn="l"/>
              </a:tabLst>
            </a:pPr>
            <a:r>
              <a:rPr dirty="0">
                <a:latin typeface="Arial MT"/>
                <a:cs typeface="Arial MT"/>
              </a:rPr>
              <a:t>DJI</a:t>
            </a:r>
            <a:r>
              <a:rPr spc="-15" dirty="0">
                <a:latin typeface="Arial MT"/>
                <a:cs typeface="Arial MT"/>
              </a:rPr>
              <a:t> </a:t>
            </a:r>
            <a:r>
              <a:rPr dirty="0">
                <a:latin typeface="Arial MT"/>
                <a:cs typeface="Arial MT"/>
              </a:rPr>
              <a:t>Phantom</a:t>
            </a:r>
            <a:r>
              <a:rPr spc="-4" dirty="0">
                <a:latin typeface="Arial MT"/>
                <a:cs typeface="Arial MT"/>
              </a:rPr>
              <a:t> </a:t>
            </a:r>
            <a:r>
              <a:rPr dirty="0">
                <a:latin typeface="Arial MT"/>
                <a:cs typeface="Arial MT"/>
              </a:rPr>
              <a:t>2 Vision</a:t>
            </a:r>
            <a:r>
              <a:rPr spc="-4" dirty="0">
                <a:latin typeface="Arial MT"/>
                <a:cs typeface="Arial MT"/>
              </a:rPr>
              <a:t> </a:t>
            </a:r>
            <a:r>
              <a:rPr spc="-8" dirty="0">
                <a:latin typeface="Arial MT"/>
                <a:cs typeface="Arial MT"/>
              </a:rPr>
              <a:t>Quadcopter</a:t>
            </a:r>
            <a:endParaRPr>
              <a:latin typeface="Arial MT"/>
              <a:cs typeface="Arial MT"/>
            </a:endParaRPr>
          </a:p>
          <a:p>
            <a:pPr marL="566261" lvl="1" indent="-213836">
              <a:spcBef>
                <a:spcPts val="371"/>
              </a:spcBef>
              <a:buClr>
                <a:srgbClr val="0000FF"/>
              </a:buClr>
              <a:buFont typeface="Wingdings"/>
              <a:buChar char=""/>
              <a:tabLst>
                <a:tab pos="566261" algn="l"/>
                <a:tab pos="566738" algn="l"/>
              </a:tabLst>
            </a:pPr>
            <a:r>
              <a:rPr dirty="0">
                <a:latin typeface="Arial MT"/>
                <a:cs typeface="Arial MT"/>
              </a:rPr>
              <a:t>$1,200</a:t>
            </a:r>
            <a:r>
              <a:rPr spc="-4" dirty="0">
                <a:latin typeface="Arial MT"/>
                <a:cs typeface="Arial MT"/>
              </a:rPr>
              <a:t> </a:t>
            </a:r>
            <a:r>
              <a:rPr dirty="0">
                <a:latin typeface="Arial MT"/>
                <a:cs typeface="Arial MT"/>
              </a:rPr>
              <a:t>(January</a:t>
            </a:r>
            <a:r>
              <a:rPr spc="-4" dirty="0">
                <a:latin typeface="Arial MT"/>
                <a:cs typeface="Arial MT"/>
              </a:rPr>
              <a:t> </a:t>
            </a:r>
            <a:r>
              <a:rPr spc="-8" dirty="0">
                <a:latin typeface="Arial MT"/>
                <a:cs typeface="Arial MT"/>
              </a:rPr>
              <a:t>2014)</a:t>
            </a:r>
            <a:endParaRPr>
              <a:latin typeface="Arial MT"/>
              <a:cs typeface="Arial MT"/>
            </a:endParaRPr>
          </a:p>
        </p:txBody>
      </p:sp>
      <p:pic>
        <p:nvPicPr>
          <p:cNvPr id="4" name="object 4"/>
          <p:cNvPicPr/>
          <p:nvPr/>
        </p:nvPicPr>
        <p:blipFill>
          <a:blip r:embed="rId2" cstate="print"/>
          <a:stretch>
            <a:fillRect/>
          </a:stretch>
        </p:blipFill>
        <p:spPr>
          <a:xfrm>
            <a:off x="1143000" y="2343151"/>
            <a:ext cx="6843090" cy="365759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9845" y="1642664"/>
            <a:ext cx="6241732" cy="4313360"/>
          </a:xfrm>
          <a:prstGeom prst="rect">
            <a:avLst/>
          </a:prstGeom>
        </p:spPr>
        <p:txBody>
          <a:bodyPr vert="horz" wrap="square" lIns="0" tIns="47625" rIns="0" bIns="0" rtlCol="0">
            <a:spAutoFit/>
          </a:bodyPr>
          <a:lstStyle/>
          <a:p>
            <a:pPr marL="265271" indent="-256223">
              <a:spcBef>
                <a:spcPts val="375"/>
              </a:spcBef>
              <a:buClr>
                <a:srgbClr val="33CC33"/>
              </a:buClr>
              <a:buSzPct val="150000"/>
              <a:buChar char="•"/>
              <a:tabLst>
                <a:tab pos="265748" algn="l"/>
              </a:tabLst>
            </a:pPr>
            <a:r>
              <a:rPr dirty="0">
                <a:latin typeface="Arial MT"/>
                <a:cs typeface="Arial MT"/>
              </a:rPr>
              <a:t>Key</a:t>
            </a:r>
            <a:r>
              <a:rPr spc="-8" dirty="0">
                <a:latin typeface="Arial MT"/>
                <a:cs typeface="Arial MT"/>
              </a:rPr>
              <a:t> </a:t>
            </a:r>
            <a:r>
              <a:rPr dirty="0">
                <a:latin typeface="Arial MT"/>
                <a:cs typeface="Arial MT"/>
              </a:rPr>
              <a:t>questions</a:t>
            </a:r>
            <a:r>
              <a:rPr spc="-4" dirty="0">
                <a:latin typeface="Arial MT"/>
                <a:cs typeface="Arial MT"/>
              </a:rPr>
              <a:t> </a:t>
            </a:r>
            <a:r>
              <a:rPr dirty="0">
                <a:latin typeface="Arial MT"/>
                <a:cs typeface="Arial MT"/>
              </a:rPr>
              <a:t>in mobile </a:t>
            </a:r>
            <a:r>
              <a:rPr spc="-8" dirty="0">
                <a:latin typeface="Arial MT"/>
                <a:cs typeface="Arial MT"/>
              </a:rPr>
              <a:t>robotics</a:t>
            </a:r>
            <a:endParaRPr>
              <a:latin typeface="Arial MT"/>
              <a:cs typeface="Arial MT"/>
            </a:endParaRPr>
          </a:p>
          <a:p>
            <a:pPr marL="565309" lvl="1" indent="-213836">
              <a:spcBef>
                <a:spcPts val="353"/>
              </a:spcBef>
              <a:buClr>
                <a:srgbClr val="0000FF"/>
              </a:buClr>
              <a:buFont typeface="Wingdings"/>
              <a:buChar char=""/>
              <a:tabLst>
                <a:tab pos="565785" algn="l"/>
              </a:tabLst>
            </a:pPr>
            <a:r>
              <a:rPr sz="2100" b="1" dirty="0">
                <a:latin typeface="Arial"/>
                <a:cs typeface="Arial"/>
              </a:rPr>
              <a:t>What</a:t>
            </a:r>
            <a:r>
              <a:rPr sz="2100" b="1" spc="-19" dirty="0">
                <a:latin typeface="Arial"/>
                <a:cs typeface="Arial"/>
              </a:rPr>
              <a:t> </a:t>
            </a:r>
            <a:r>
              <a:rPr sz="2100" b="1" dirty="0">
                <a:latin typeface="Arial"/>
                <a:cs typeface="Arial"/>
              </a:rPr>
              <a:t>is</a:t>
            </a:r>
            <a:r>
              <a:rPr sz="2100" b="1" spc="-8" dirty="0">
                <a:latin typeface="Arial"/>
                <a:cs typeface="Arial"/>
              </a:rPr>
              <a:t> </a:t>
            </a:r>
            <a:r>
              <a:rPr sz="2100" b="1" dirty="0">
                <a:latin typeface="Arial"/>
                <a:cs typeface="Arial"/>
              </a:rPr>
              <a:t>around</a:t>
            </a:r>
            <a:r>
              <a:rPr sz="2100" b="1" spc="-11" dirty="0">
                <a:latin typeface="Arial"/>
                <a:cs typeface="Arial"/>
              </a:rPr>
              <a:t> </a:t>
            </a:r>
            <a:r>
              <a:rPr sz="2100" b="1" spc="-19" dirty="0">
                <a:latin typeface="Arial"/>
                <a:cs typeface="Arial"/>
              </a:rPr>
              <a:t>me?</a:t>
            </a:r>
            <a:endParaRPr sz="2100">
              <a:latin typeface="Arial"/>
              <a:cs typeface="Arial"/>
            </a:endParaRPr>
          </a:p>
          <a:p>
            <a:pPr marL="565309" lvl="1" indent="-213836">
              <a:spcBef>
                <a:spcPts val="405"/>
              </a:spcBef>
              <a:buClr>
                <a:srgbClr val="0000FF"/>
              </a:buClr>
              <a:buFont typeface="Wingdings"/>
              <a:buChar char=""/>
              <a:tabLst>
                <a:tab pos="565785" algn="l"/>
              </a:tabLst>
            </a:pPr>
            <a:r>
              <a:rPr sz="2100" b="1" dirty="0">
                <a:latin typeface="Arial"/>
                <a:cs typeface="Arial"/>
              </a:rPr>
              <a:t>Where</a:t>
            </a:r>
            <a:r>
              <a:rPr sz="2100" b="1" spc="-4" dirty="0">
                <a:latin typeface="Arial"/>
                <a:cs typeface="Arial"/>
              </a:rPr>
              <a:t> </a:t>
            </a:r>
            <a:r>
              <a:rPr sz="2100" b="1" dirty="0">
                <a:latin typeface="Arial"/>
                <a:cs typeface="Arial"/>
              </a:rPr>
              <a:t>am</a:t>
            </a:r>
            <a:r>
              <a:rPr sz="2100" b="1" spc="-4" dirty="0">
                <a:latin typeface="Arial"/>
                <a:cs typeface="Arial"/>
              </a:rPr>
              <a:t> </a:t>
            </a:r>
            <a:r>
              <a:rPr sz="2100" b="1" dirty="0">
                <a:latin typeface="Arial"/>
                <a:cs typeface="Arial"/>
              </a:rPr>
              <a:t>I </a:t>
            </a:r>
            <a:r>
              <a:rPr sz="2100" b="1" spc="-38" dirty="0">
                <a:latin typeface="Arial"/>
                <a:cs typeface="Arial"/>
              </a:rPr>
              <a:t>?</a:t>
            </a:r>
            <a:endParaRPr sz="2100">
              <a:latin typeface="Arial"/>
              <a:cs typeface="Arial"/>
            </a:endParaRPr>
          </a:p>
          <a:p>
            <a:pPr marL="565309" lvl="1" indent="-213836">
              <a:spcBef>
                <a:spcPts val="480"/>
              </a:spcBef>
              <a:buClr>
                <a:srgbClr val="0000FF"/>
              </a:buClr>
              <a:buFont typeface="Wingdings"/>
              <a:buChar char=""/>
              <a:tabLst>
                <a:tab pos="565785" algn="l"/>
              </a:tabLst>
            </a:pPr>
            <a:r>
              <a:rPr sz="2100" b="1" dirty="0">
                <a:latin typeface="Arial"/>
                <a:cs typeface="Arial"/>
              </a:rPr>
              <a:t>Where</a:t>
            </a:r>
            <a:r>
              <a:rPr sz="2100" b="1" spc="-4" dirty="0">
                <a:latin typeface="Arial"/>
                <a:cs typeface="Arial"/>
              </a:rPr>
              <a:t> </a:t>
            </a:r>
            <a:r>
              <a:rPr sz="2100" b="1" dirty="0">
                <a:latin typeface="Arial"/>
                <a:cs typeface="Arial"/>
              </a:rPr>
              <a:t>am</a:t>
            </a:r>
            <a:r>
              <a:rPr sz="2100" b="1" spc="-4" dirty="0">
                <a:latin typeface="Arial"/>
                <a:cs typeface="Arial"/>
              </a:rPr>
              <a:t> </a:t>
            </a:r>
            <a:r>
              <a:rPr sz="2100" b="1" dirty="0">
                <a:latin typeface="Arial"/>
                <a:cs typeface="Arial"/>
              </a:rPr>
              <a:t>I going </a:t>
            </a:r>
            <a:r>
              <a:rPr sz="2100" b="1" spc="-38" dirty="0">
                <a:latin typeface="Arial"/>
                <a:cs typeface="Arial"/>
              </a:rPr>
              <a:t>?</a:t>
            </a:r>
            <a:endParaRPr sz="2100">
              <a:latin typeface="Arial"/>
              <a:cs typeface="Arial"/>
            </a:endParaRPr>
          </a:p>
          <a:p>
            <a:pPr marL="565309" lvl="1" indent="-213836">
              <a:spcBef>
                <a:spcPts val="405"/>
              </a:spcBef>
              <a:buClr>
                <a:srgbClr val="0000FF"/>
              </a:buClr>
              <a:buFont typeface="Wingdings"/>
              <a:buChar char=""/>
              <a:tabLst>
                <a:tab pos="565785" algn="l"/>
              </a:tabLst>
            </a:pPr>
            <a:r>
              <a:rPr sz="2100" b="1" dirty="0">
                <a:latin typeface="Arial"/>
                <a:cs typeface="Arial"/>
              </a:rPr>
              <a:t>How</a:t>
            </a:r>
            <a:r>
              <a:rPr sz="2100" b="1" spc="-15" dirty="0">
                <a:latin typeface="Arial"/>
                <a:cs typeface="Arial"/>
              </a:rPr>
              <a:t> </a:t>
            </a:r>
            <a:r>
              <a:rPr sz="2100" b="1" dirty="0">
                <a:latin typeface="Arial"/>
                <a:cs typeface="Arial"/>
              </a:rPr>
              <a:t>do</a:t>
            </a:r>
            <a:r>
              <a:rPr sz="2100" b="1" spc="-8" dirty="0">
                <a:latin typeface="Arial"/>
                <a:cs typeface="Arial"/>
              </a:rPr>
              <a:t> </a:t>
            </a:r>
            <a:r>
              <a:rPr sz="2100" b="1" dirty="0">
                <a:latin typeface="Arial"/>
                <a:cs typeface="Arial"/>
              </a:rPr>
              <a:t>I</a:t>
            </a:r>
            <a:r>
              <a:rPr sz="2100" b="1" spc="-8" dirty="0">
                <a:latin typeface="Arial"/>
                <a:cs typeface="Arial"/>
              </a:rPr>
              <a:t> </a:t>
            </a:r>
            <a:r>
              <a:rPr sz="2100" b="1" dirty="0">
                <a:latin typeface="Arial"/>
                <a:cs typeface="Arial"/>
              </a:rPr>
              <a:t>get</a:t>
            </a:r>
            <a:r>
              <a:rPr sz="2100" b="1" spc="-8" dirty="0">
                <a:latin typeface="Arial"/>
                <a:cs typeface="Arial"/>
              </a:rPr>
              <a:t> </a:t>
            </a:r>
            <a:r>
              <a:rPr sz="2100" b="1" dirty="0">
                <a:latin typeface="Arial"/>
                <a:cs typeface="Arial"/>
              </a:rPr>
              <a:t>there </a:t>
            </a:r>
            <a:r>
              <a:rPr sz="2100" b="1" spc="-38" dirty="0">
                <a:latin typeface="Arial"/>
                <a:cs typeface="Arial"/>
              </a:rPr>
              <a:t>?</a:t>
            </a:r>
            <a:endParaRPr sz="2100">
              <a:latin typeface="Arial"/>
              <a:cs typeface="Arial"/>
            </a:endParaRPr>
          </a:p>
          <a:p>
            <a:pPr marL="265271" indent="-256223">
              <a:spcBef>
                <a:spcPts val="424"/>
              </a:spcBef>
              <a:buClr>
                <a:srgbClr val="33CC33"/>
              </a:buClr>
              <a:buSzPct val="150000"/>
              <a:buChar char="•"/>
              <a:tabLst>
                <a:tab pos="265748" algn="l"/>
              </a:tabLst>
            </a:pPr>
            <a:r>
              <a:rPr dirty="0">
                <a:latin typeface="Arial MT"/>
                <a:cs typeface="Arial MT"/>
              </a:rPr>
              <a:t>Alternatively,</a:t>
            </a:r>
            <a:r>
              <a:rPr spc="-15" dirty="0">
                <a:latin typeface="Arial MT"/>
                <a:cs typeface="Arial MT"/>
              </a:rPr>
              <a:t> </a:t>
            </a:r>
            <a:r>
              <a:rPr dirty="0">
                <a:latin typeface="Arial MT"/>
                <a:cs typeface="Arial MT"/>
              </a:rPr>
              <a:t>these</a:t>
            </a:r>
            <a:r>
              <a:rPr spc="-4" dirty="0">
                <a:latin typeface="Arial MT"/>
                <a:cs typeface="Arial MT"/>
              </a:rPr>
              <a:t> </a:t>
            </a:r>
            <a:r>
              <a:rPr dirty="0">
                <a:latin typeface="Arial MT"/>
                <a:cs typeface="Arial MT"/>
              </a:rPr>
              <a:t>questions</a:t>
            </a:r>
            <a:r>
              <a:rPr spc="-8" dirty="0">
                <a:latin typeface="Arial MT"/>
                <a:cs typeface="Arial MT"/>
              </a:rPr>
              <a:t> </a:t>
            </a:r>
            <a:r>
              <a:rPr dirty="0">
                <a:latin typeface="Arial MT"/>
                <a:cs typeface="Arial MT"/>
              </a:rPr>
              <a:t>correspond</a:t>
            </a:r>
            <a:r>
              <a:rPr spc="-4" dirty="0">
                <a:latin typeface="Arial MT"/>
                <a:cs typeface="Arial MT"/>
              </a:rPr>
              <a:t> </a:t>
            </a:r>
            <a:r>
              <a:rPr spc="-19" dirty="0">
                <a:latin typeface="Arial MT"/>
                <a:cs typeface="Arial MT"/>
              </a:rPr>
              <a:t>to</a:t>
            </a:r>
            <a:endParaRPr>
              <a:latin typeface="Arial MT"/>
              <a:cs typeface="Arial MT"/>
            </a:endParaRPr>
          </a:p>
          <a:p>
            <a:pPr marL="565309" lvl="1" indent="-213836">
              <a:spcBef>
                <a:spcPts val="371"/>
              </a:spcBef>
              <a:buClr>
                <a:srgbClr val="0000FF"/>
              </a:buClr>
              <a:buFont typeface="Wingdings"/>
              <a:buChar char=""/>
              <a:tabLst>
                <a:tab pos="565309" algn="l"/>
                <a:tab pos="565785" algn="l"/>
                <a:tab pos="3067526" algn="l"/>
              </a:tabLst>
            </a:pPr>
            <a:r>
              <a:rPr b="1" dirty="0">
                <a:solidFill>
                  <a:srgbClr val="C00000"/>
                </a:solidFill>
                <a:latin typeface="Arial"/>
                <a:cs typeface="Arial"/>
              </a:rPr>
              <a:t>Sensor</a:t>
            </a:r>
            <a:r>
              <a:rPr b="1" spc="-8" dirty="0">
                <a:solidFill>
                  <a:srgbClr val="C00000"/>
                </a:solidFill>
                <a:latin typeface="Arial"/>
                <a:cs typeface="Arial"/>
              </a:rPr>
              <a:t> Interpretation</a:t>
            </a:r>
            <a:r>
              <a:rPr spc="-8" dirty="0">
                <a:latin typeface="Arial MT"/>
                <a:cs typeface="Arial MT"/>
              </a:rPr>
              <a:t>:</a:t>
            </a:r>
            <a:r>
              <a:rPr dirty="0">
                <a:latin typeface="Arial MT"/>
                <a:cs typeface="Arial MT"/>
              </a:rPr>
              <a:t>	what</a:t>
            </a:r>
            <a:r>
              <a:rPr spc="-15" dirty="0">
                <a:latin typeface="Arial MT"/>
                <a:cs typeface="Arial MT"/>
              </a:rPr>
              <a:t> </a:t>
            </a:r>
            <a:r>
              <a:rPr dirty="0">
                <a:latin typeface="Arial MT"/>
                <a:cs typeface="Arial MT"/>
              </a:rPr>
              <a:t>objects</a:t>
            </a:r>
            <a:r>
              <a:rPr spc="-4" dirty="0">
                <a:latin typeface="Arial MT"/>
                <a:cs typeface="Arial MT"/>
              </a:rPr>
              <a:t> </a:t>
            </a:r>
            <a:r>
              <a:rPr dirty="0">
                <a:latin typeface="Arial MT"/>
                <a:cs typeface="Arial MT"/>
              </a:rPr>
              <a:t>are</a:t>
            </a:r>
            <a:r>
              <a:rPr spc="-4" dirty="0">
                <a:latin typeface="Arial MT"/>
                <a:cs typeface="Arial MT"/>
              </a:rPr>
              <a:t> </a:t>
            </a:r>
            <a:r>
              <a:rPr dirty="0">
                <a:latin typeface="Arial MT"/>
                <a:cs typeface="Arial MT"/>
              </a:rPr>
              <a:t>in the </a:t>
            </a:r>
            <a:r>
              <a:rPr spc="-8" dirty="0">
                <a:latin typeface="Arial MT"/>
                <a:cs typeface="Arial MT"/>
              </a:rPr>
              <a:t>vicinity?</a:t>
            </a:r>
            <a:endParaRPr>
              <a:latin typeface="Arial MT"/>
              <a:cs typeface="Arial MT"/>
            </a:endParaRPr>
          </a:p>
          <a:p>
            <a:pPr marL="561499" marR="3810" lvl="1" indent="-209550">
              <a:lnSpc>
                <a:spcPts val="2138"/>
              </a:lnSpc>
              <a:spcBef>
                <a:spcPts val="555"/>
              </a:spcBef>
              <a:buClr>
                <a:srgbClr val="0000FF"/>
              </a:buClr>
              <a:buFont typeface="Wingdings"/>
              <a:buChar char=""/>
              <a:tabLst>
                <a:tab pos="565309" algn="l"/>
                <a:tab pos="565785" algn="l"/>
                <a:tab pos="3511868" algn="l"/>
              </a:tabLst>
            </a:pPr>
            <a:r>
              <a:rPr b="1" dirty="0">
                <a:solidFill>
                  <a:srgbClr val="C00000"/>
                </a:solidFill>
                <a:latin typeface="Arial"/>
                <a:cs typeface="Arial"/>
              </a:rPr>
              <a:t>Position</a:t>
            </a:r>
            <a:r>
              <a:rPr b="1" spc="-23" dirty="0">
                <a:solidFill>
                  <a:srgbClr val="C00000"/>
                </a:solidFill>
                <a:latin typeface="Arial"/>
                <a:cs typeface="Arial"/>
              </a:rPr>
              <a:t> </a:t>
            </a:r>
            <a:r>
              <a:rPr b="1" dirty="0">
                <a:solidFill>
                  <a:srgbClr val="C00000"/>
                </a:solidFill>
                <a:latin typeface="Arial"/>
                <a:cs typeface="Arial"/>
              </a:rPr>
              <a:t>and</a:t>
            </a:r>
            <a:r>
              <a:rPr b="1" spc="-11" dirty="0">
                <a:solidFill>
                  <a:srgbClr val="C00000"/>
                </a:solidFill>
                <a:latin typeface="Arial"/>
                <a:cs typeface="Arial"/>
              </a:rPr>
              <a:t> </a:t>
            </a:r>
            <a:r>
              <a:rPr b="1" spc="-8" dirty="0">
                <a:solidFill>
                  <a:srgbClr val="C00000"/>
                </a:solidFill>
                <a:latin typeface="Arial"/>
                <a:cs typeface="Arial"/>
              </a:rPr>
              <a:t>Localization</a:t>
            </a:r>
            <a:r>
              <a:rPr spc="-8" dirty="0">
                <a:latin typeface="Arial MT"/>
                <a:cs typeface="Arial MT"/>
              </a:rPr>
              <a:t>:</a:t>
            </a:r>
            <a:r>
              <a:rPr dirty="0">
                <a:latin typeface="Arial MT"/>
                <a:cs typeface="Arial MT"/>
              </a:rPr>
              <a:t>	find</a:t>
            </a:r>
            <a:r>
              <a:rPr spc="-11" dirty="0">
                <a:latin typeface="Arial MT"/>
                <a:cs typeface="Arial MT"/>
              </a:rPr>
              <a:t> </a:t>
            </a:r>
            <a:r>
              <a:rPr dirty="0">
                <a:latin typeface="Arial MT"/>
                <a:cs typeface="Arial MT"/>
              </a:rPr>
              <a:t>your</a:t>
            </a:r>
            <a:r>
              <a:rPr spc="-4" dirty="0">
                <a:latin typeface="Arial MT"/>
                <a:cs typeface="Arial MT"/>
              </a:rPr>
              <a:t> </a:t>
            </a:r>
            <a:r>
              <a:rPr dirty="0">
                <a:latin typeface="Arial MT"/>
                <a:cs typeface="Arial MT"/>
              </a:rPr>
              <a:t>own</a:t>
            </a:r>
            <a:r>
              <a:rPr spc="-4" dirty="0">
                <a:latin typeface="Arial MT"/>
                <a:cs typeface="Arial MT"/>
              </a:rPr>
              <a:t> </a:t>
            </a:r>
            <a:r>
              <a:rPr dirty="0">
                <a:latin typeface="Arial MT"/>
                <a:cs typeface="Arial MT"/>
              </a:rPr>
              <a:t>position on </a:t>
            </a:r>
            <a:r>
              <a:rPr spc="-38" dirty="0">
                <a:latin typeface="Arial MT"/>
                <a:cs typeface="Arial MT"/>
              </a:rPr>
              <a:t>a </a:t>
            </a:r>
            <a:r>
              <a:rPr dirty="0">
                <a:latin typeface="Arial MT"/>
                <a:cs typeface="Arial MT"/>
              </a:rPr>
              <a:t>map</a:t>
            </a:r>
            <a:r>
              <a:rPr spc="-4" dirty="0">
                <a:latin typeface="Arial MT"/>
                <a:cs typeface="Arial MT"/>
              </a:rPr>
              <a:t> </a:t>
            </a:r>
            <a:r>
              <a:rPr dirty="0">
                <a:latin typeface="Arial MT"/>
                <a:cs typeface="Arial MT"/>
              </a:rPr>
              <a:t>(given or</a:t>
            </a:r>
            <a:r>
              <a:rPr spc="-4" dirty="0">
                <a:latin typeface="Arial MT"/>
                <a:cs typeface="Arial MT"/>
              </a:rPr>
              <a:t> </a:t>
            </a:r>
            <a:r>
              <a:rPr dirty="0">
                <a:latin typeface="Arial MT"/>
                <a:cs typeface="Arial MT"/>
              </a:rPr>
              <a:t>built</a:t>
            </a:r>
            <a:r>
              <a:rPr spc="-4" dirty="0">
                <a:latin typeface="Arial MT"/>
                <a:cs typeface="Arial MT"/>
              </a:rPr>
              <a:t> </a:t>
            </a:r>
            <a:r>
              <a:rPr dirty="0">
                <a:latin typeface="Arial MT"/>
                <a:cs typeface="Arial MT"/>
              </a:rPr>
              <a:t>autonomously)</a:t>
            </a:r>
            <a:r>
              <a:rPr spc="-8" dirty="0">
                <a:latin typeface="Arial MT"/>
                <a:cs typeface="Arial MT"/>
              </a:rPr>
              <a:t> </a:t>
            </a:r>
            <a:r>
              <a:rPr dirty="0">
                <a:latin typeface="Arial MT"/>
                <a:cs typeface="Arial MT"/>
              </a:rPr>
              <a:t>and position on </a:t>
            </a:r>
            <a:r>
              <a:rPr spc="-15" dirty="0">
                <a:latin typeface="Arial MT"/>
                <a:cs typeface="Arial MT"/>
              </a:rPr>
              <a:t>road</a:t>
            </a:r>
            <a:endParaRPr>
              <a:latin typeface="Arial MT"/>
              <a:cs typeface="Arial MT"/>
            </a:endParaRPr>
          </a:p>
          <a:p>
            <a:pPr marL="561499" marR="54293" lvl="1" indent="-209550">
              <a:lnSpc>
                <a:spcPts val="2138"/>
              </a:lnSpc>
              <a:spcBef>
                <a:spcPts val="450"/>
              </a:spcBef>
              <a:buClr>
                <a:srgbClr val="0000FF"/>
              </a:buClr>
              <a:buFont typeface="Wingdings"/>
              <a:buChar char=""/>
              <a:tabLst>
                <a:tab pos="565309" algn="l"/>
                <a:tab pos="565785" algn="l"/>
                <a:tab pos="2165033" algn="l"/>
              </a:tabLst>
            </a:pPr>
            <a:r>
              <a:rPr b="1" dirty="0">
                <a:solidFill>
                  <a:srgbClr val="C00000"/>
                </a:solidFill>
                <a:latin typeface="Arial"/>
                <a:cs typeface="Arial"/>
              </a:rPr>
              <a:t>Map</a:t>
            </a:r>
            <a:r>
              <a:rPr b="1" spc="-4" dirty="0">
                <a:solidFill>
                  <a:srgbClr val="C00000"/>
                </a:solidFill>
                <a:latin typeface="Arial"/>
                <a:cs typeface="Arial"/>
              </a:rPr>
              <a:t> </a:t>
            </a:r>
            <a:r>
              <a:rPr b="1" spc="-8" dirty="0">
                <a:solidFill>
                  <a:srgbClr val="C00000"/>
                </a:solidFill>
                <a:latin typeface="Arial"/>
                <a:cs typeface="Arial"/>
              </a:rPr>
              <a:t>building</a:t>
            </a:r>
            <a:r>
              <a:rPr spc="-8" dirty="0">
                <a:latin typeface="Arial MT"/>
                <a:cs typeface="Arial MT"/>
              </a:rPr>
              <a:t>:</a:t>
            </a:r>
            <a:r>
              <a:rPr dirty="0">
                <a:latin typeface="Arial MT"/>
                <a:cs typeface="Arial MT"/>
              </a:rPr>
              <a:t>	how</a:t>
            </a:r>
            <a:r>
              <a:rPr spc="-11" dirty="0">
                <a:latin typeface="Arial MT"/>
                <a:cs typeface="Arial MT"/>
              </a:rPr>
              <a:t> </a:t>
            </a:r>
            <a:r>
              <a:rPr dirty="0">
                <a:latin typeface="Arial MT"/>
                <a:cs typeface="Arial MT"/>
              </a:rPr>
              <a:t>to</a:t>
            </a:r>
            <a:r>
              <a:rPr spc="-4" dirty="0">
                <a:latin typeface="Arial MT"/>
                <a:cs typeface="Arial MT"/>
              </a:rPr>
              <a:t> </a:t>
            </a:r>
            <a:r>
              <a:rPr dirty="0">
                <a:latin typeface="Arial MT"/>
                <a:cs typeface="Arial MT"/>
              </a:rPr>
              <a:t>integrate</a:t>
            </a:r>
            <a:r>
              <a:rPr spc="-4" dirty="0">
                <a:latin typeface="Arial MT"/>
                <a:cs typeface="Arial MT"/>
              </a:rPr>
              <a:t> </a:t>
            </a:r>
            <a:r>
              <a:rPr dirty="0">
                <a:latin typeface="Arial MT"/>
                <a:cs typeface="Arial MT"/>
              </a:rPr>
              <a:t>sensor</a:t>
            </a:r>
            <a:r>
              <a:rPr spc="-8" dirty="0">
                <a:latin typeface="Arial MT"/>
                <a:cs typeface="Arial MT"/>
              </a:rPr>
              <a:t> </a:t>
            </a:r>
            <a:r>
              <a:rPr dirty="0">
                <a:latin typeface="Arial MT"/>
                <a:cs typeface="Arial MT"/>
              </a:rPr>
              <a:t>information</a:t>
            </a:r>
            <a:r>
              <a:rPr spc="-4" dirty="0">
                <a:latin typeface="Arial MT"/>
                <a:cs typeface="Arial MT"/>
              </a:rPr>
              <a:t> </a:t>
            </a:r>
            <a:r>
              <a:rPr spc="-19" dirty="0">
                <a:latin typeface="Arial MT"/>
                <a:cs typeface="Arial MT"/>
              </a:rPr>
              <a:t>and </a:t>
            </a:r>
            <a:r>
              <a:rPr dirty="0">
                <a:latin typeface="Arial MT"/>
                <a:cs typeface="Arial MT"/>
              </a:rPr>
              <a:t>your</a:t>
            </a:r>
            <a:r>
              <a:rPr spc="-4" dirty="0">
                <a:latin typeface="Arial MT"/>
                <a:cs typeface="Arial MT"/>
              </a:rPr>
              <a:t> </a:t>
            </a:r>
            <a:r>
              <a:rPr dirty="0">
                <a:latin typeface="Arial MT"/>
                <a:cs typeface="Arial MT"/>
              </a:rPr>
              <a:t>own </a:t>
            </a:r>
            <a:r>
              <a:rPr spc="-8" dirty="0">
                <a:latin typeface="Arial MT"/>
                <a:cs typeface="Arial MT"/>
              </a:rPr>
              <a:t>movement?</a:t>
            </a:r>
            <a:endParaRPr>
              <a:latin typeface="Arial MT"/>
              <a:cs typeface="Arial MT"/>
            </a:endParaRPr>
          </a:p>
          <a:p>
            <a:pPr marL="561499" marR="690086" lvl="1" indent="-209550">
              <a:lnSpc>
                <a:spcPts val="2138"/>
              </a:lnSpc>
              <a:spcBef>
                <a:spcPts val="450"/>
              </a:spcBef>
              <a:buClr>
                <a:srgbClr val="0000FF"/>
              </a:buClr>
              <a:buFont typeface="Wingdings"/>
              <a:buChar char=""/>
              <a:tabLst>
                <a:tab pos="565309" algn="l"/>
                <a:tab pos="565785" algn="l"/>
                <a:tab pos="2266950" algn="l"/>
              </a:tabLst>
            </a:pPr>
            <a:r>
              <a:rPr b="1" dirty="0">
                <a:solidFill>
                  <a:srgbClr val="C00000"/>
                </a:solidFill>
                <a:latin typeface="Arial"/>
                <a:cs typeface="Arial"/>
              </a:rPr>
              <a:t>Path</a:t>
            </a:r>
            <a:r>
              <a:rPr b="1" spc="-4" dirty="0">
                <a:solidFill>
                  <a:srgbClr val="C00000"/>
                </a:solidFill>
                <a:latin typeface="Arial"/>
                <a:cs typeface="Arial"/>
              </a:rPr>
              <a:t> </a:t>
            </a:r>
            <a:r>
              <a:rPr b="1" spc="-8" dirty="0">
                <a:solidFill>
                  <a:srgbClr val="C00000"/>
                </a:solidFill>
                <a:latin typeface="Arial"/>
                <a:cs typeface="Arial"/>
              </a:rPr>
              <a:t>planning</a:t>
            </a:r>
            <a:r>
              <a:rPr spc="-8" dirty="0">
                <a:latin typeface="Arial MT"/>
                <a:cs typeface="Arial MT"/>
              </a:rPr>
              <a:t>:</a:t>
            </a:r>
            <a:r>
              <a:rPr dirty="0">
                <a:latin typeface="Arial MT"/>
                <a:cs typeface="Arial MT"/>
              </a:rPr>
              <a:t>	decide</a:t>
            </a:r>
            <a:r>
              <a:rPr spc="-11" dirty="0">
                <a:latin typeface="Arial MT"/>
                <a:cs typeface="Arial MT"/>
              </a:rPr>
              <a:t> </a:t>
            </a:r>
            <a:r>
              <a:rPr dirty="0">
                <a:latin typeface="Arial MT"/>
                <a:cs typeface="Arial MT"/>
              </a:rPr>
              <a:t>the</a:t>
            </a:r>
            <a:r>
              <a:rPr spc="-4" dirty="0">
                <a:latin typeface="Arial MT"/>
                <a:cs typeface="Arial MT"/>
              </a:rPr>
              <a:t> </a:t>
            </a:r>
            <a:r>
              <a:rPr dirty="0">
                <a:latin typeface="Arial MT"/>
                <a:cs typeface="Arial MT"/>
              </a:rPr>
              <a:t>actions</a:t>
            </a:r>
            <a:r>
              <a:rPr spc="-8" dirty="0">
                <a:latin typeface="Arial MT"/>
                <a:cs typeface="Arial MT"/>
              </a:rPr>
              <a:t> </a:t>
            </a:r>
            <a:r>
              <a:rPr dirty="0">
                <a:latin typeface="Arial MT"/>
                <a:cs typeface="Arial MT"/>
              </a:rPr>
              <a:t>to</a:t>
            </a:r>
            <a:r>
              <a:rPr spc="-4" dirty="0">
                <a:latin typeface="Arial MT"/>
                <a:cs typeface="Arial MT"/>
              </a:rPr>
              <a:t> </a:t>
            </a:r>
            <a:r>
              <a:rPr dirty="0">
                <a:latin typeface="Arial MT"/>
                <a:cs typeface="Arial MT"/>
              </a:rPr>
              <a:t>perform</a:t>
            </a:r>
            <a:r>
              <a:rPr spc="-4" dirty="0">
                <a:latin typeface="Arial MT"/>
                <a:cs typeface="Arial MT"/>
              </a:rPr>
              <a:t> </a:t>
            </a:r>
            <a:r>
              <a:rPr spc="-19" dirty="0">
                <a:latin typeface="Arial MT"/>
                <a:cs typeface="Arial MT"/>
              </a:rPr>
              <a:t>for </a:t>
            </a:r>
            <a:r>
              <a:rPr dirty="0">
                <a:latin typeface="Arial MT"/>
                <a:cs typeface="Arial MT"/>
              </a:rPr>
              <a:t>reaching</a:t>
            </a:r>
            <a:r>
              <a:rPr spc="-4" dirty="0">
                <a:latin typeface="Arial MT"/>
                <a:cs typeface="Arial MT"/>
              </a:rPr>
              <a:t> </a:t>
            </a:r>
            <a:r>
              <a:rPr dirty="0">
                <a:latin typeface="Arial MT"/>
                <a:cs typeface="Arial MT"/>
              </a:rPr>
              <a:t>a target</a:t>
            </a:r>
            <a:r>
              <a:rPr spc="-4" dirty="0">
                <a:latin typeface="Arial MT"/>
                <a:cs typeface="Arial MT"/>
              </a:rPr>
              <a:t> </a:t>
            </a:r>
            <a:r>
              <a:rPr spc="-8" dirty="0">
                <a:latin typeface="Arial MT"/>
                <a:cs typeface="Arial MT"/>
              </a:rPr>
              <a:t>position</a:t>
            </a:r>
            <a:endParaRPr>
              <a:latin typeface="Arial MT"/>
              <a:cs typeface="Arial MT"/>
            </a:endParaRPr>
          </a:p>
        </p:txBody>
      </p:sp>
      <p:sp>
        <p:nvSpPr>
          <p:cNvPr id="3" name="object 3"/>
          <p:cNvSpPr txBox="1">
            <a:spLocks noGrp="1"/>
          </p:cNvSpPr>
          <p:nvPr>
            <p:ph type="title"/>
          </p:nvPr>
        </p:nvSpPr>
        <p:spPr>
          <a:xfrm>
            <a:off x="2994711" y="794071"/>
            <a:ext cx="3409474" cy="1025281"/>
          </a:xfrm>
          <a:prstGeom prst="rect">
            <a:avLst/>
          </a:prstGeom>
        </p:spPr>
        <p:txBody>
          <a:bodyPr vert="horz" wrap="square" lIns="0" tIns="9525" rIns="0" bIns="0" rtlCol="0" anchor="ctr">
            <a:spAutoFit/>
          </a:bodyPr>
          <a:lstStyle/>
          <a:p>
            <a:pPr marL="9525">
              <a:lnSpc>
                <a:spcPct val="100000"/>
              </a:lnSpc>
              <a:spcBef>
                <a:spcPts val="75"/>
              </a:spcBef>
            </a:pPr>
            <a:r>
              <a:rPr dirty="0"/>
              <a:t>Autonomous</a:t>
            </a:r>
            <a:r>
              <a:rPr spc="-23" dirty="0"/>
              <a:t> </a:t>
            </a:r>
            <a:r>
              <a:rPr spc="-8" dirty="0"/>
              <a:t>Robots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821519" y="984886"/>
            <a:ext cx="5716270" cy="425116"/>
          </a:xfrm>
          <a:prstGeom prst="rect">
            <a:avLst/>
          </a:prstGeom>
        </p:spPr>
        <p:txBody>
          <a:bodyPr vert="horz" wrap="square" lIns="0" tIns="9525" rIns="0" bIns="0" rtlCol="0" anchor="ctr">
            <a:spAutoFit/>
          </a:bodyPr>
          <a:lstStyle/>
          <a:p>
            <a:pPr marL="9525">
              <a:lnSpc>
                <a:spcPct val="100000"/>
              </a:lnSpc>
              <a:spcBef>
                <a:spcPts val="75"/>
              </a:spcBef>
            </a:pPr>
            <a:r>
              <a:rPr dirty="0"/>
              <a:t>Space</a:t>
            </a:r>
            <a:r>
              <a:rPr spc="-19" dirty="0"/>
              <a:t> </a:t>
            </a:r>
            <a:r>
              <a:rPr dirty="0"/>
              <a:t>Exploration</a:t>
            </a:r>
            <a:r>
              <a:rPr spc="-15" dirty="0"/>
              <a:t> </a:t>
            </a:r>
            <a:r>
              <a:rPr spc="-8" dirty="0"/>
              <a:t>Robots</a:t>
            </a:r>
          </a:p>
        </p:txBody>
      </p:sp>
      <p:sp>
        <p:nvSpPr>
          <p:cNvPr id="3" name="object 3"/>
          <p:cNvSpPr txBox="1"/>
          <p:nvPr/>
        </p:nvSpPr>
        <p:spPr>
          <a:xfrm>
            <a:off x="1659255" y="1910715"/>
            <a:ext cx="4915376" cy="743922"/>
          </a:xfrm>
          <a:prstGeom prst="rect">
            <a:avLst/>
          </a:prstGeom>
        </p:spPr>
        <p:txBody>
          <a:bodyPr vert="horz" wrap="square" lIns="0" tIns="22860" rIns="0" bIns="0" rtlCol="0">
            <a:spAutoFit/>
          </a:bodyPr>
          <a:lstStyle/>
          <a:p>
            <a:pPr marL="9525" marR="3810">
              <a:lnSpc>
                <a:spcPts val="2850"/>
              </a:lnSpc>
              <a:spcBef>
                <a:spcPts val="180"/>
              </a:spcBef>
            </a:pPr>
            <a:r>
              <a:rPr sz="2400" dirty="0">
                <a:latin typeface="Arial MT"/>
                <a:cs typeface="Arial MT"/>
              </a:rPr>
              <a:t>Driving</a:t>
            </a:r>
            <a:r>
              <a:rPr sz="2400" spc="-4" dirty="0">
                <a:latin typeface="Arial MT"/>
                <a:cs typeface="Arial MT"/>
              </a:rPr>
              <a:t> </a:t>
            </a:r>
            <a:r>
              <a:rPr sz="2400" dirty="0">
                <a:latin typeface="Arial MT"/>
                <a:cs typeface="Arial MT"/>
              </a:rPr>
              <a:t>on Mars</a:t>
            </a:r>
            <a:r>
              <a:rPr sz="2400" spc="-4" dirty="0">
                <a:latin typeface="Arial MT"/>
                <a:cs typeface="Arial MT"/>
              </a:rPr>
              <a:t> </a:t>
            </a:r>
            <a:r>
              <a:rPr sz="2400" dirty="0">
                <a:latin typeface="Arial MT"/>
                <a:cs typeface="Arial MT"/>
              </a:rPr>
              <a:t>by</a:t>
            </a:r>
            <a:r>
              <a:rPr sz="2400" spc="-4" dirty="0">
                <a:latin typeface="Arial MT"/>
                <a:cs typeface="Arial MT"/>
              </a:rPr>
              <a:t> </a:t>
            </a:r>
            <a:r>
              <a:rPr sz="2400" dirty="0">
                <a:latin typeface="Arial MT"/>
                <a:cs typeface="Arial MT"/>
              </a:rPr>
              <a:t>Sojourner,</a:t>
            </a:r>
            <a:r>
              <a:rPr sz="2400" spc="-4" dirty="0">
                <a:latin typeface="Arial MT"/>
                <a:cs typeface="Arial MT"/>
              </a:rPr>
              <a:t> </a:t>
            </a:r>
            <a:r>
              <a:rPr sz="2400" spc="-8" dirty="0">
                <a:latin typeface="Arial MT"/>
                <a:cs typeface="Arial MT"/>
              </a:rPr>
              <a:t>Spirit, </a:t>
            </a:r>
            <a:r>
              <a:rPr sz="2400" dirty="0">
                <a:latin typeface="Arial MT"/>
                <a:cs typeface="Arial MT"/>
              </a:rPr>
              <a:t>Opportunity,</a:t>
            </a:r>
            <a:r>
              <a:rPr sz="2400" spc="-11" dirty="0">
                <a:latin typeface="Arial MT"/>
                <a:cs typeface="Arial MT"/>
              </a:rPr>
              <a:t> </a:t>
            </a:r>
            <a:r>
              <a:rPr sz="2400" dirty="0">
                <a:latin typeface="Arial MT"/>
                <a:cs typeface="Arial MT"/>
              </a:rPr>
              <a:t>and</a:t>
            </a:r>
            <a:r>
              <a:rPr sz="2400" spc="-4" dirty="0">
                <a:latin typeface="Arial MT"/>
                <a:cs typeface="Arial MT"/>
              </a:rPr>
              <a:t> </a:t>
            </a:r>
            <a:r>
              <a:rPr sz="2400" dirty="0">
                <a:latin typeface="Arial MT"/>
                <a:cs typeface="Arial MT"/>
              </a:rPr>
              <a:t>Curiosity</a:t>
            </a:r>
            <a:r>
              <a:rPr sz="2400" spc="-8" dirty="0">
                <a:latin typeface="Arial MT"/>
                <a:cs typeface="Arial MT"/>
              </a:rPr>
              <a:t> rovers</a:t>
            </a:r>
            <a:endParaRPr sz="2400">
              <a:latin typeface="Arial MT"/>
              <a:cs typeface="Arial MT"/>
            </a:endParaRPr>
          </a:p>
        </p:txBody>
      </p:sp>
      <p:grpSp>
        <p:nvGrpSpPr>
          <p:cNvPr id="4" name="object 4"/>
          <p:cNvGrpSpPr/>
          <p:nvPr/>
        </p:nvGrpSpPr>
        <p:grpSpPr>
          <a:xfrm>
            <a:off x="1143000" y="3021807"/>
            <a:ext cx="6858000" cy="2978944"/>
            <a:chOff x="0" y="2886075"/>
            <a:chExt cx="9144000" cy="3971925"/>
          </a:xfrm>
        </p:grpSpPr>
        <p:pic>
          <p:nvPicPr>
            <p:cNvPr id="5" name="object 5"/>
            <p:cNvPicPr/>
            <p:nvPr/>
          </p:nvPicPr>
          <p:blipFill>
            <a:blip r:embed="rId2" cstate="print"/>
            <a:stretch>
              <a:fillRect/>
            </a:stretch>
          </p:blipFill>
          <p:spPr>
            <a:xfrm>
              <a:off x="0" y="2886075"/>
              <a:ext cx="4660900" cy="3971924"/>
            </a:xfrm>
            <a:prstGeom prst="rect">
              <a:avLst/>
            </a:prstGeom>
          </p:spPr>
        </p:pic>
        <p:pic>
          <p:nvPicPr>
            <p:cNvPr id="6" name="object 6"/>
            <p:cNvPicPr/>
            <p:nvPr/>
          </p:nvPicPr>
          <p:blipFill>
            <a:blip r:embed="rId3" cstate="print"/>
            <a:stretch>
              <a:fillRect/>
            </a:stretch>
          </p:blipFill>
          <p:spPr>
            <a:xfrm>
              <a:off x="4121150" y="2886075"/>
              <a:ext cx="5022850" cy="3971924"/>
            </a:xfrm>
            <a:prstGeom prst="rect">
              <a:avLst/>
            </a:prstGeom>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3749" y="1072990"/>
            <a:ext cx="2743200" cy="517449"/>
          </a:xfrm>
          <a:prstGeom prst="rect">
            <a:avLst/>
          </a:prstGeom>
        </p:spPr>
        <p:txBody>
          <a:bodyPr vert="horz" wrap="square" lIns="0" tIns="9525" rIns="0" bIns="0" rtlCol="0" anchor="ctr">
            <a:spAutoFit/>
          </a:bodyPr>
          <a:lstStyle/>
          <a:p>
            <a:pPr marL="9525">
              <a:lnSpc>
                <a:spcPct val="100000"/>
              </a:lnSpc>
              <a:spcBef>
                <a:spcPts val="75"/>
              </a:spcBef>
            </a:pPr>
            <a:r>
              <a:rPr dirty="0"/>
              <a:t>Cleaning</a:t>
            </a:r>
            <a:r>
              <a:rPr spc="-19" dirty="0"/>
              <a:t> </a:t>
            </a:r>
            <a:r>
              <a:rPr spc="-8" dirty="0"/>
              <a:t>Robots</a:t>
            </a:r>
          </a:p>
        </p:txBody>
      </p:sp>
      <p:sp>
        <p:nvSpPr>
          <p:cNvPr id="3" name="object 3"/>
          <p:cNvSpPr txBox="1"/>
          <p:nvPr/>
        </p:nvSpPr>
        <p:spPr>
          <a:xfrm>
            <a:off x="1659256" y="1796416"/>
            <a:ext cx="4571524" cy="286617"/>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dirty="0">
                <a:latin typeface="Arial MT"/>
                <a:cs typeface="Arial MT"/>
              </a:rPr>
              <a:t>iRobot</a:t>
            </a:r>
            <a:r>
              <a:rPr spc="-15" dirty="0">
                <a:latin typeface="Arial MT"/>
                <a:cs typeface="Arial MT"/>
              </a:rPr>
              <a:t> </a:t>
            </a:r>
            <a:r>
              <a:rPr dirty="0">
                <a:latin typeface="Arial MT"/>
                <a:cs typeface="Arial MT"/>
              </a:rPr>
              <a:t>Roomba robot</a:t>
            </a:r>
            <a:r>
              <a:rPr spc="-4" dirty="0">
                <a:latin typeface="Arial MT"/>
                <a:cs typeface="Arial MT"/>
              </a:rPr>
              <a:t> </a:t>
            </a:r>
            <a:r>
              <a:rPr dirty="0">
                <a:latin typeface="Arial MT"/>
                <a:cs typeface="Arial MT"/>
              </a:rPr>
              <a:t>for</a:t>
            </a:r>
            <a:r>
              <a:rPr spc="-4" dirty="0">
                <a:latin typeface="Arial MT"/>
                <a:cs typeface="Arial MT"/>
              </a:rPr>
              <a:t> </a:t>
            </a:r>
            <a:r>
              <a:rPr dirty="0">
                <a:latin typeface="Arial MT"/>
                <a:cs typeface="Arial MT"/>
              </a:rPr>
              <a:t>vacuuming </a:t>
            </a:r>
            <a:r>
              <a:rPr spc="-8" dirty="0">
                <a:latin typeface="Arial MT"/>
                <a:cs typeface="Arial MT"/>
              </a:rPr>
              <a:t>floors</a:t>
            </a:r>
            <a:endParaRPr>
              <a:latin typeface="Arial MT"/>
              <a:cs typeface="Arial MT"/>
            </a:endParaRPr>
          </a:p>
        </p:txBody>
      </p:sp>
      <p:pic>
        <p:nvPicPr>
          <p:cNvPr id="4" name="object 4"/>
          <p:cNvPicPr/>
          <p:nvPr/>
        </p:nvPicPr>
        <p:blipFill>
          <a:blip r:embed="rId2" cstate="print"/>
          <a:stretch>
            <a:fillRect/>
          </a:stretch>
        </p:blipFill>
        <p:spPr>
          <a:xfrm>
            <a:off x="3143250" y="2351487"/>
            <a:ext cx="3557586" cy="3264692"/>
          </a:xfrm>
          <a:prstGeom prst="rect">
            <a:avLst/>
          </a:prstGeom>
        </p:spPr>
      </p:pic>
      <p:sp>
        <p:nvSpPr>
          <p:cNvPr id="5" name="object 5"/>
          <p:cNvSpPr txBox="1"/>
          <p:nvPr/>
        </p:nvSpPr>
        <p:spPr>
          <a:xfrm>
            <a:off x="1602106" y="5640943"/>
            <a:ext cx="1358741" cy="286617"/>
          </a:xfrm>
          <a:prstGeom prst="rect">
            <a:avLst/>
          </a:prstGeom>
        </p:spPr>
        <p:txBody>
          <a:bodyPr vert="horz" wrap="square" lIns="0" tIns="9525" rIns="0" bIns="0" rtlCol="0">
            <a:spAutoFit/>
          </a:bodyPr>
          <a:lstStyle/>
          <a:p>
            <a:pPr marL="9525">
              <a:spcBef>
                <a:spcPts val="75"/>
              </a:spcBef>
            </a:pPr>
            <a:r>
              <a:rPr u="heavy" dirty="0">
                <a:solidFill>
                  <a:srgbClr val="3333CC"/>
                </a:solidFill>
                <a:uFill>
                  <a:solidFill>
                    <a:srgbClr val="434DD6"/>
                  </a:solidFill>
                </a:uFill>
                <a:latin typeface="Times New Roman"/>
                <a:cs typeface="Times New Roman"/>
              </a:rPr>
              <a:t>Roomba</a:t>
            </a:r>
            <a:r>
              <a:rPr u="heavy" spc="-8" dirty="0">
                <a:solidFill>
                  <a:srgbClr val="3333CC"/>
                </a:solidFill>
                <a:uFill>
                  <a:solidFill>
                    <a:srgbClr val="434DD6"/>
                  </a:solidFill>
                </a:uFill>
                <a:latin typeface="Times New Roman"/>
                <a:cs typeface="Times New Roman"/>
              </a:rPr>
              <a:t> </a:t>
            </a:r>
            <a:r>
              <a:rPr u="heavy" spc="-15" dirty="0">
                <a:solidFill>
                  <a:srgbClr val="3333CC"/>
                </a:solidFill>
                <a:uFill>
                  <a:solidFill>
                    <a:srgbClr val="434DD6"/>
                  </a:solidFill>
                </a:uFill>
                <a:latin typeface="Times New Roman"/>
                <a:cs typeface="Times New Roman"/>
              </a:rPr>
              <a:t>demo</a:t>
            </a:r>
            <a:endParaRPr>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821519" y="984886"/>
            <a:ext cx="5716270" cy="425116"/>
          </a:xfrm>
          <a:prstGeom prst="rect">
            <a:avLst/>
          </a:prstGeom>
        </p:spPr>
        <p:txBody>
          <a:bodyPr vert="horz" wrap="square" lIns="0" tIns="9525" rIns="0" bIns="0" rtlCol="0" anchor="ctr">
            <a:spAutoFit/>
          </a:bodyPr>
          <a:lstStyle/>
          <a:p>
            <a:pPr marL="410051">
              <a:lnSpc>
                <a:spcPct val="100000"/>
              </a:lnSpc>
              <a:spcBef>
                <a:spcPts val="75"/>
              </a:spcBef>
            </a:pPr>
            <a:r>
              <a:rPr dirty="0"/>
              <a:t>Lawn</a:t>
            </a:r>
            <a:r>
              <a:rPr spc="-15" dirty="0"/>
              <a:t> </a:t>
            </a:r>
            <a:r>
              <a:rPr dirty="0"/>
              <a:t>Mowing</a:t>
            </a:r>
            <a:r>
              <a:rPr spc="-15" dirty="0"/>
              <a:t> </a:t>
            </a:r>
            <a:r>
              <a:rPr spc="-8" dirty="0"/>
              <a:t>Robots</a:t>
            </a:r>
          </a:p>
        </p:txBody>
      </p:sp>
      <p:sp>
        <p:nvSpPr>
          <p:cNvPr id="3" name="object 3"/>
          <p:cNvSpPr txBox="1"/>
          <p:nvPr/>
        </p:nvSpPr>
        <p:spPr>
          <a:xfrm>
            <a:off x="1659255" y="1796415"/>
            <a:ext cx="1391603" cy="378950"/>
          </a:xfrm>
          <a:prstGeom prst="rect">
            <a:avLst/>
          </a:prstGeom>
        </p:spPr>
        <p:txBody>
          <a:bodyPr vert="horz" wrap="square" lIns="0" tIns="9525" rIns="0" bIns="0" rtlCol="0">
            <a:spAutoFit/>
          </a:bodyPr>
          <a:lstStyle/>
          <a:p>
            <a:pPr marL="9525">
              <a:spcBef>
                <a:spcPts val="75"/>
              </a:spcBef>
            </a:pPr>
            <a:r>
              <a:rPr sz="2400" spc="-8" dirty="0">
                <a:latin typeface="Arial MT"/>
                <a:cs typeface="Arial MT"/>
              </a:rPr>
              <a:t>Robomow</a:t>
            </a:r>
            <a:endParaRPr sz="2400">
              <a:latin typeface="Arial MT"/>
              <a:cs typeface="Arial MT"/>
            </a:endParaRPr>
          </a:p>
        </p:txBody>
      </p:sp>
      <p:pic>
        <p:nvPicPr>
          <p:cNvPr id="4" name="object 4"/>
          <p:cNvPicPr/>
          <p:nvPr/>
        </p:nvPicPr>
        <p:blipFill>
          <a:blip r:embed="rId2" cstate="print"/>
          <a:stretch>
            <a:fillRect/>
          </a:stretch>
        </p:blipFill>
        <p:spPr>
          <a:xfrm>
            <a:off x="3028950" y="2244331"/>
            <a:ext cx="3428999" cy="357782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8978" y="1600201"/>
            <a:ext cx="4491038" cy="4191000"/>
            <a:chOff x="274638" y="990601"/>
            <a:chExt cx="5988050" cy="5588000"/>
          </a:xfrm>
        </p:grpSpPr>
        <p:pic>
          <p:nvPicPr>
            <p:cNvPr id="3" name="object 3"/>
            <p:cNvPicPr/>
            <p:nvPr/>
          </p:nvPicPr>
          <p:blipFill>
            <a:blip r:embed="rId2" cstate="print"/>
            <a:stretch>
              <a:fillRect/>
            </a:stretch>
          </p:blipFill>
          <p:spPr>
            <a:xfrm>
              <a:off x="381000" y="1579563"/>
              <a:ext cx="5881687" cy="4410074"/>
            </a:xfrm>
            <a:prstGeom prst="rect">
              <a:avLst/>
            </a:prstGeom>
          </p:spPr>
        </p:pic>
        <p:pic>
          <p:nvPicPr>
            <p:cNvPr id="4" name="object 4"/>
            <p:cNvPicPr/>
            <p:nvPr/>
          </p:nvPicPr>
          <p:blipFill>
            <a:blip r:embed="rId3" cstate="print"/>
            <a:stretch>
              <a:fillRect/>
            </a:stretch>
          </p:blipFill>
          <p:spPr>
            <a:xfrm>
              <a:off x="274638" y="1447801"/>
              <a:ext cx="5846761" cy="3887787"/>
            </a:xfrm>
            <a:prstGeom prst="rect">
              <a:avLst/>
            </a:prstGeom>
          </p:spPr>
        </p:pic>
        <p:pic>
          <p:nvPicPr>
            <p:cNvPr id="5" name="object 5"/>
            <p:cNvPicPr/>
            <p:nvPr/>
          </p:nvPicPr>
          <p:blipFill>
            <a:blip r:embed="rId4" cstate="print"/>
            <a:stretch>
              <a:fillRect/>
            </a:stretch>
          </p:blipFill>
          <p:spPr>
            <a:xfrm>
              <a:off x="1976437" y="990601"/>
              <a:ext cx="4144961" cy="5587999"/>
            </a:xfrm>
            <a:prstGeom prst="rect">
              <a:avLst/>
            </a:prstGeom>
          </p:spPr>
        </p:pic>
      </p:grpSp>
      <p:sp>
        <p:nvSpPr>
          <p:cNvPr id="6" name="object 6"/>
          <p:cNvSpPr txBox="1">
            <a:spLocks noGrp="1"/>
          </p:cNvSpPr>
          <p:nvPr>
            <p:ph type="title"/>
          </p:nvPr>
        </p:nvSpPr>
        <p:spPr>
          <a:xfrm>
            <a:off x="1773378" y="819074"/>
            <a:ext cx="5601176" cy="1025281"/>
          </a:xfrm>
          <a:prstGeom prst="rect">
            <a:avLst/>
          </a:prstGeom>
        </p:spPr>
        <p:txBody>
          <a:bodyPr vert="horz" wrap="square" lIns="0" tIns="9525" rIns="0" bIns="0" rtlCol="0" anchor="ctr">
            <a:spAutoFit/>
          </a:bodyPr>
          <a:lstStyle/>
          <a:p>
            <a:pPr marL="9525">
              <a:lnSpc>
                <a:spcPct val="100000"/>
              </a:lnSpc>
              <a:spcBef>
                <a:spcPts val="75"/>
              </a:spcBef>
            </a:pPr>
            <a:r>
              <a:rPr dirty="0"/>
              <a:t>Mine</a:t>
            </a:r>
            <a:r>
              <a:rPr spc="-15" dirty="0"/>
              <a:t> </a:t>
            </a:r>
            <a:r>
              <a:rPr dirty="0"/>
              <a:t>Mapping</a:t>
            </a:r>
            <a:r>
              <a:rPr spc="-11" dirty="0"/>
              <a:t> </a:t>
            </a:r>
            <a:r>
              <a:rPr dirty="0"/>
              <a:t>and</a:t>
            </a:r>
            <a:r>
              <a:rPr spc="-11" dirty="0"/>
              <a:t> </a:t>
            </a:r>
            <a:r>
              <a:rPr dirty="0"/>
              <a:t>Rescue</a:t>
            </a:r>
            <a:r>
              <a:rPr spc="-8" dirty="0"/>
              <a:t> Robots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13017" y="1543052"/>
            <a:ext cx="4716433" cy="4392215"/>
          </a:xfrm>
          <a:prstGeom prst="rect">
            <a:avLst/>
          </a:prstGeom>
        </p:spPr>
      </p:pic>
      <p:sp>
        <p:nvSpPr>
          <p:cNvPr id="3" name="object 3"/>
          <p:cNvSpPr txBox="1">
            <a:spLocks noGrp="1"/>
          </p:cNvSpPr>
          <p:nvPr>
            <p:ph type="title"/>
          </p:nvPr>
        </p:nvSpPr>
        <p:spPr>
          <a:xfrm>
            <a:off x="1306411" y="717158"/>
            <a:ext cx="6535103" cy="1249829"/>
          </a:xfrm>
          <a:prstGeom prst="rect">
            <a:avLst/>
          </a:prstGeom>
        </p:spPr>
        <p:txBody>
          <a:bodyPr vert="horz" wrap="square" lIns="0" tIns="9525" rIns="0" bIns="0" rtlCol="0" anchor="ctr">
            <a:spAutoFit/>
          </a:bodyPr>
          <a:lstStyle/>
          <a:p>
            <a:pPr marR="184309" algn="ctr">
              <a:lnSpc>
                <a:spcPts val="3233"/>
              </a:lnSpc>
              <a:spcBef>
                <a:spcPts val="75"/>
              </a:spcBef>
            </a:pPr>
            <a:r>
              <a:rPr dirty="0"/>
              <a:t>Physical</a:t>
            </a:r>
            <a:r>
              <a:rPr spc="-11" dirty="0"/>
              <a:t> </a:t>
            </a:r>
            <a:r>
              <a:rPr spc="-8" dirty="0"/>
              <a:t>Assistants:</a:t>
            </a:r>
          </a:p>
          <a:p>
            <a:pPr algn="ctr">
              <a:lnSpc>
                <a:spcPts val="3233"/>
              </a:lnSpc>
            </a:pPr>
            <a:r>
              <a:rPr dirty="0"/>
              <a:t>Robots</a:t>
            </a:r>
            <a:r>
              <a:rPr spc="-8" dirty="0"/>
              <a:t> </a:t>
            </a:r>
            <a:r>
              <a:rPr dirty="0"/>
              <a:t>to</a:t>
            </a:r>
            <a:r>
              <a:rPr spc="-8" dirty="0"/>
              <a:t> </a:t>
            </a:r>
            <a:r>
              <a:rPr dirty="0"/>
              <a:t>Help</a:t>
            </a:r>
            <a:r>
              <a:rPr spc="-11" dirty="0"/>
              <a:t> </a:t>
            </a:r>
            <a:r>
              <a:rPr dirty="0"/>
              <a:t>the</a:t>
            </a:r>
            <a:r>
              <a:rPr spc="-4" dirty="0"/>
              <a:t> </a:t>
            </a:r>
            <a:r>
              <a:rPr dirty="0"/>
              <a:t>Elderly</a:t>
            </a:r>
            <a:r>
              <a:rPr spc="-8" dirty="0"/>
              <a:t> </a:t>
            </a:r>
            <a:r>
              <a:rPr dirty="0"/>
              <a:t>and</a:t>
            </a:r>
            <a:r>
              <a:rPr spc="-8" dirty="0"/>
              <a:t> Impaired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821519" y="984886"/>
            <a:ext cx="5716270" cy="511679"/>
          </a:xfrm>
          <a:prstGeom prst="rect">
            <a:avLst/>
          </a:prstGeom>
        </p:spPr>
        <p:txBody>
          <a:bodyPr vert="horz" wrap="square" lIns="0" tIns="95250" rIns="0" bIns="0" rtlCol="0" anchor="ctr">
            <a:spAutoFit/>
          </a:bodyPr>
          <a:lstStyle/>
          <a:p>
            <a:pPr marL="599123">
              <a:lnSpc>
                <a:spcPct val="100000"/>
              </a:lnSpc>
              <a:spcBef>
                <a:spcPts val="75"/>
              </a:spcBef>
            </a:pPr>
            <a:r>
              <a:rPr dirty="0"/>
              <a:t>Driverless</a:t>
            </a:r>
            <a:r>
              <a:rPr spc="-8" dirty="0"/>
              <a:t> Vehicles</a:t>
            </a:r>
          </a:p>
        </p:txBody>
      </p:sp>
      <p:sp>
        <p:nvSpPr>
          <p:cNvPr id="3" name="object 3"/>
          <p:cNvSpPr txBox="1"/>
          <p:nvPr/>
        </p:nvSpPr>
        <p:spPr>
          <a:xfrm>
            <a:off x="1716406" y="2025015"/>
            <a:ext cx="5660707" cy="378950"/>
          </a:xfrm>
          <a:prstGeom prst="rect">
            <a:avLst/>
          </a:prstGeom>
        </p:spPr>
        <p:txBody>
          <a:bodyPr vert="horz" wrap="square" lIns="0" tIns="9525" rIns="0" bIns="0" rtlCol="0">
            <a:spAutoFit/>
          </a:bodyPr>
          <a:lstStyle/>
          <a:p>
            <a:pPr marL="9525">
              <a:spcBef>
                <a:spcPts val="75"/>
              </a:spcBef>
            </a:pPr>
            <a:r>
              <a:rPr sz="2400" dirty="0">
                <a:latin typeface="Arial MT"/>
                <a:cs typeface="Arial MT"/>
              </a:rPr>
              <a:t>Cars,</a:t>
            </a:r>
            <a:r>
              <a:rPr sz="2400" spc="-8" dirty="0">
                <a:latin typeface="Arial MT"/>
                <a:cs typeface="Arial MT"/>
              </a:rPr>
              <a:t> </a:t>
            </a:r>
            <a:r>
              <a:rPr sz="2400" dirty="0">
                <a:latin typeface="Arial MT"/>
                <a:cs typeface="Arial MT"/>
              </a:rPr>
              <a:t>airplanes,</a:t>
            </a:r>
            <a:r>
              <a:rPr sz="2400" spc="-4" dirty="0">
                <a:latin typeface="Arial MT"/>
                <a:cs typeface="Arial MT"/>
              </a:rPr>
              <a:t> </a:t>
            </a:r>
            <a:r>
              <a:rPr sz="2400" dirty="0">
                <a:latin typeface="Arial MT"/>
                <a:cs typeface="Arial MT"/>
              </a:rPr>
              <a:t>helicopters,</a:t>
            </a:r>
            <a:r>
              <a:rPr sz="2400" spc="-4" dirty="0">
                <a:latin typeface="Arial MT"/>
                <a:cs typeface="Arial MT"/>
              </a:rPr>
              <a:t> </a:t>
            </a:r>
            <a:r>
              <a:rPr sz="2400" dirty="0">
                <a:latin typeface="Arial MT"/>
                <a:cs typeface="Arial MT"/>
              </a:rPr>
              <a:t>birds,</a:t>
            </a:r>
            <a:r>
              <a:rPr sz="2400" spc="-4" dirty="0">
                <a:latin typeface="Arial MT"/>
                <a:cs typeface="Arial MT"/>
              </a:rPr>
              <a:t> </a:t>
            </a:r>
            <a:r>
              <a:rPr sz="2400" spc="-8" dirty="0">
                <a:latin typeface="Arial MT"/>
                <a:cs typeface="Arial MT"/>
              </a:rPr>
              <a:t>insects</a:t>
            </a:r>
            <a:endParaRPr sz="2400">
              <a:latin typeface="Arial MT"/>
              <a:cs typeface="Arial MT"/>
            </a:endParaRPr>
          </a:p>
        </p:txBody>
      </p:sp>
      <p:pic>
        <p:nvPicPr>
          <p:cNvPr id="4" name="object 4"/>
          <p:cNvPicPr/>
          <p:nvPr/>
        </p:nvPicPr>
        <p:blipFill>
          <a:blip r:embed="rId2" cstate="print"/>
          <a:stretch>
            <a:fillRect/>
          </a:stretch>
        </p:blipFill>
        <p:spPr>
          <a:xfrm>
            <a:off x="1229917" y="4057650"/>
            <a:ext cx="2228849" cy="1771650"/>
          </a:xfrm>
          <a:prstGeom prst="rect">
            <a:avLst/>
          </a:prstGeom>
        </p:spPr>
      </p:pic>
      <p:pic>
        <p:nvPicPr>
          <p:cNvPr id="5" name="object 5"/>
          <p:cNvPicPr/>
          <p:nvPr/>
        </p:nvPicPr>
        <p:blipFill>
          <a:blip r:embed="rId3" cstate="print"/>
          <a:stretch>
            <a:fillRect/>
          </a:stretch>
        </p:blipFill>
        <p:spPr>
          <a:xfrm>
            <a:off x="3600450" y="4057651"/>
            <a:ext cx="1889522" cy="1697831"/>
          </a:xfrm>
          <a:prstGeom prst="rect">
            <a:avLst/>
          </a:prstGeom>
        </p:spPr>
      </p:pic>
      <p:pic>
        <p:nvPicPr>
          <p:cNvPr id="6" name="object 6"/>
          <p:cNvPicPr/>
          <p:nvPr/>
        </p:nvPicPr>
        <p:blipFill>
          <a:blip r:embed="rId4" cstate="print"/>
          <a:stretch>
            <a:fillRect/>
          </a:stretch>
        </p:blipFill>
        <p:spPr>
          <a:xfrm>
            <a:off x="5657850" y="4057651"/>
            <a:ext cx="2343150" cy="1697831"/>
          </a:xfrm>
          <a:prstGeom prst="rect">
            <a:avLst/>
          </a:prstGeom>
        </p:spPr>
      </p:pic>
      <p:pic>
        <p:nvPicPr>
          <p:cNvPr id="7" name="object 7"/>
          <p:cNvPicPr/>
          <p:nvPr/>
        </p:nvPicPr>
        <p:blipFill>
          <a:blip r:embed="rId5" cstate="print"/>
          <a:stretch>
            <a:fillRect/>
          </a:stretch>
        </p:blipFill>
        <p:spPr>
          <a:xfrm>
            <a:off x="5973365" y="2857500"/>
            <a:ext cx="1738313" cy="11430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5131" y="1055726"/>
            <a:ext cx="2535555" cy="517449"/>
          </a:xfrm>
          <a:prstGeom prst="rect">
            <a:avLst/>
          </a:prstGeom>
        </p:spPr>
        <p:txBody>
          <a:bodyPr vert="horz" wrap="square" lIns="0" tIns="9525" rIns="0" bIns="0" rtlCol="0" anchor="ctr">
            <a:spAutoFit/>
          </a:bodyPr>
          <a:lstStyle/>
          <a:p>
            <a:pPr marL="9525">
              <a:lnSpc>
                <a:spcPct val="100000"/>
              </a:lnSpc>
              <a:spcBef>
                <a:spcPts val="75"/>
              </a:spcBef>
            </a:pPr>
            <a:r>
              <a:rPr dirty="0"/>
              <a:t>Driverless</a:t>
            </a:r>
            <a:r>
              <a:rPr spc="-34" dirty="0"/>
              <a:t> </a:t>
            </a:r>
            <a:r>
              <a:rPr spc="-15" dirty="0"/>
              <a:t>Cars</a:t>
            </a:r>
          </a:p>
        </p:txBody>
      </p:sp>
      <p:pic>
        <p:nvPicPr>
          <p:cNvPr id="3" name="object 3"/>
          <p:cNvPicPr/>
          <p:nvPr/>
        </p:nvPicPr>
        <p:blipFill>
          <a:blip r:embed="rId2" cstate="print"/>
          <a:stretch>
            <a:fillRect/>
          </a:stretch>
        </p:blipFill>
        <p:spPr>
          <a:xfrm>
            <a:off x="1204913" y="1628776"/>
            <a:ext cx="6738936" cy="414337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7811" y="744660"/>
            <a:ext cx="5412581" cy="1025281"/>
          </a:xfrm>
          <a:prstGeom prst="rect">
            <a:avLst/>
          </a:prstGeom>
        </p:spPr>
        <p:txBody>
          <a:bodyPr vert="horz" wrap="square" lIns="0" tIns="9525" rIns="0" bIns="0" rtlCol="0" anchor="ctr">
            <a:spAutoFit/>
          </a:bodyPr>
          <a:lstStyle/>
          <a:p>
            <a:pPr marL="9525">
              <a:lnSpc>
                <a:spcPct val="100000"/>
              </a:lnSpc>
              <a:spcBef>
                <a:spcPts val="75"/>
              </a:spcBef>
            </a:pPr>
            <a:r>
              <a:rPr dirty="0"/>
              <a:t>Driverless</a:t>
            </a:r>
            <a:r>
              <a:rPr spc="-15" dirty="0"/>
              <a:t> </a:t>
            </a:r>
            <a:r>
              <a:rPr dirty="0"/>
              <a:t>Cars:</a:t>
            </a:r>
            <a:r>
              <a:rPr spc="-11" dirty="0"/>
              <a:t> </a:t>
            </a:r>
            <a:r>
              <a:rPr dirty="0"/>
              <a:t>What’s</a:t>
            </a:r>
            <a:r>
              <a:rPr spc="-4" dirty="0"/>
              <a:t> </a:t>
            </a:r>
            <a:r>
              <a:rPr spc="-8" dirty="0"/>
              <a:t>Needed?</a:t>
            </a:r>
          </a:p>
        </p:txBody>
      </p:sp>
      <p:sp>
        <p:nvSpPr>
          <p:cNvPr id="3" name="object 3"/>
          <p:cNvSpPr txBox="1"/>
          <p:nvPr/>
        </p:nvSpPr>
        <p:spPr>
          <a:xfrm>
            <a:off x="1659256" y="1728434"/>
            <a:ext cx="5662136" cy="3934923"/>
          </a:xfrm>
          <a:prstGeom prst="rect">
            <a:avLst/>
          </a:prstGeom>
        </p:spPr>
        <p:txBody>
          <a:bodyPr vert="horz" wrap="square" lIns="0" tIns="53340" rIns="0" bIns="0" rtlCol="0">
            <a:spAutoFit/>
          </a:bodyPr>
          <a:lstStyle/>
          <a:p>
            <a:pPr marL="266700" indent="-257175">
              <a:spcBef>
                <a:spcPts val="420"/>
              </a:spcBef>
              <a:buClr>
                <a:srgbClr val="33CC33"/>
              </a:buClr>
              <a:buSzPct val="150000"/>
              <a:buChar char="•"/>
              <a:tabLst>
                <a:tab pos="266700" algn="l"/>
              </a:tabLst>
            </a:pPr>
            <a:r>
              <a:rPr sz="2400" dirty="0">
                <a:latin typeface="Arial MT"/>
                <a:cs typeface="Arial MT"/>
              </a:rPr>
              <a:t>Car</a:t>
            </a:r>
            <a:r>
              <a:rPr sz="2400" spc="-4" dirty="0">
                <a:latin typeface="Arial MT"/>
                <a:cs typeface="Arial MT"/>
              </a:rPr>
              <a:t> </a:t>
            </a:r>
            <a:r>
              <a:rPr sz="2400" spc="-8" dirty="0">
                <a:latin typeface="Arial MT"/>
                <a:cs typeface="Arial MT"/>
              </a:rPr>
              <a:t>Information</a:t>
            </a:r>
            <a:endParaRPr sz="2400">
              <a:latin typeface="Arial MT"/>
              <a:cs typeface="Arial MT"/>
            </a:endParaRPr>
          </a:p>
          <a:p>
            <a:pPr marL="561975" marR="3810" lvl="1" indent="-209550">
              <a:lnSpc>
                <a:spcPts val="2198"/>
              </a:lnSpc>
              <a:spcBef>
                <a:spcPts val="645"/>
              </a:spcBef>
              <a:buClr>
                <a:srgbClr val="0000FF"/>
              </a:buClr>
              <a:buChar char="–"/>
              <a:tabLst>
                <a:tab pos="566738" algn="l"/>
              </a:tabLst>
            </a:pPr>
            <a:r>
              <a:rPr sz="2100" dirty="0">
                <a:latin typeface="Arial MT"/>
                <a:cs typeface="Arial MT"/>
              </a:rPr>
              <a:t>Position</a:t>
            </a:r>
            <a:r>
              <a:rPr sz="2100" spc="-4" dirty="0">
                <a:latin typeface="Arial MT"/>
                <a:cs typeface="Arial MT"/>
              </a:rPr>
              <a:t> </a:t>
            </a:r>
            <a:r>
              <a:rPr sz="2100" dirty="0">
                <a:latin typeface="Arial MT"/>
                <a:cs typeface="Arial MT"/>
              </a:rPr>
              <a:t>and</a:t>
            </a:r>
            <a:r>
              <a:rPr sz="2100" spc="-4" dirty="0">
                <a:latin typeface="Arial MT"/>
                <a:cs typeface="Arial MT"/>
              </a:rPr>
              <a:t> </a:t>
            </a:r>
            <a:r>
              <a:rPr sz="2100" dirty="0">
                <a:latin typeface="Arial MT"/>
                <a:cs typeface="Arial MT"/>
              </a:rPr>
              <a:t>orientation of</a:t>
            </a:r>
            <a:r>
              <a:rPr sz="2100" spc="-8" dirty="0">
                <a:latin typeface="Arial MT"/>
                <a:cs typeface="Arial MT"/>
              </a:rPr>
              <a:t> </a:t>
            </a:r>
            <a:r>
              <a:rPr sz="2100" dirty="0">
                <a:latin typeface="Arial MT"/>
                <a:cs typeface="Arial MT"/>
              </a:rPr>
              <a:t>car,</a:t>
            </a:r>
            <a:r>
              <a:rPr sz="2100" spc="-8" dirty="0">
                <a:latin typeface="Arial MT"/>
                <a:cs typeface="Arial MT"/>
              </a:rPr>
              <a:t> </a:t>
            </a:r>
            <a:r>
              <a:rPr sz="2100" dirty="0">
                <a:latin typeface="Arial MT"/>
                <a:cs typeface="Arial MT"/>
              </a:rPr>
              <a:t>velocity</a:t>
            </a:r>
            <a:r>
              <a:rPr sz="2100" spc="-4" dirty="0">
                <a:latin typeface="Arial MT"/>
                <a:cs typeface="Arial MT"/>
              </a:rPr>
              <a:t> </a:t>
            </a:r>
            <a:r>
              <a:rPr sz="2100" spc="-19" dirty="0">
                <a:latin typeface="Arial MT"/>
                <a:cs typeface="Arial MT"/>
              </a:rPr>
              <a:t>and </a:t>
            </a:r>
            <a:r>
              <a:rPr sz="2100" dirty="0">
                <a:latin typeface="Arial MT"/>
                <a:cs typeface="Arial MT"/>
              </a:rPr>
              <a:t>turning</a:t>
            </a:r>
            <a:r>
              <a:rPr sz="2100" spc="-4" dirty="0">
                <a:latin typeface="Arial MT"/>
                <a:cs typeface="Arial MT"/>
              </a:rPr>
              <a:t> </a:t>
            </a:r>
            <a:r>
              <a:rPr sz="2100" dirty="0">
                <a:latin typeface="Arial MT"/>
                <a:cs typeface="Arial MT"/>
              </a:rPr>
              <a:t>rate</a:t>
            </a:r>
            <a:r>
              <a:rPr sz="2100" spc="-4" dirty="0">
                <a:latin typeface="Arial MT"/>
                <a:cs typeface="Arial MT"/>
              </a:rPr>
              <a:t> </a:t>
            </a:r>
            <a:r>
              <a:rPr sz="2100" dirty="0">
                <a:latin typeface="Arial MT"/>
                <a:cs typeface="Arial MT"/>
              </a:rPr>
              <a:t>of</a:t>
            </a:r>
            <a:r>
              <a:rPr sz="2100" spc="-4" dirty="0">
                <a:latin typeface="Arial MT"/>
                <a:cs typeface="Arial MT"/>
              </a:rPr>
              <a:t> </a:t>
            </a:r>
            <a:r>
              <a:rPr sz="2100" spc="-19" dirty="0">
                <a:latin typeface="Arial MT"/>
                <a:cs typeface="Arial MT"/>
              </a:rPr>
              <a:t>car</a:t>
            </a:r>
            <a:endParaRPr sz="2100">
              <a:latin typeface="Arial MT"/>
              <a:cs typeface="Arial MT"/>
            </a:endParaRPr>
          </a:p>
          <a:p>
            <a:pPr marL="266700" indent="-257175">
              <a:spcBef>
                <a:spcPts val="330"/>
              </a:spcBef>
              <a:buClr>
                <a:srgbClr val="33CC33"/>
              </a:buClr>
              <a:buSzPct val="150000"/>
              <a:buChar char="•"/>
              <a:tabLst>
                <a:tab pos="266700" algn="l"/>
              </a:tabLst>
            </a:pPr>
            <a:r>
              <a:rPr sz="2400" dirty="0">
                <a:latin typeface="Arial MT"/>
                <a:cs typeface="Arial MT"/>
              </a:rPr>
              <a:t>Environment</a:t>
            </a:r>
            <a:r>
              <a:rPr sz="2400" spc="-4" dirty="0">
                <a:latin typeface="Arial MT"/>
                <a:cs typeface="Arial MT"/>
              </a:rPr>
              <a:t> </a:t>
            </a:r>
            <a:r>
              <a:rPr sz="2400" spc="-8" dirty="0">
                <a:latin typeface="Arial MT"/>
                <a:cs typeface="Arial MT"/>
              </a:rPr>
              <a:t>Information</a:t>
            </a:r>
            <a:endParaRPr sz="2400">
              <a:latin typeface="Arial MT"/>
              <a:cs typeface="Arial MT"/>
            </a:endParaRPr>
          </a:p>
          <a:p>
            <a:pPr marL="561975" marR="285750" lvl="1" indent="-209550">
              <a:lnSpc>
                <a:spcPct val="89700"/>
              </a:lnSpc>
              <a:spcBef>
                <a:spcPts val="488"/>
              </a:spcBef>
              <a:buClr>
                <a:srgbClr val="0000FF"/>
              </a:buClr>
              <a:buChar char="–"/>
              <a:tabLst>
                <a:tab pos="566738" algn="l"/>
              </a:tabLst>
            </a:pPr>
            <a:r>
              <a:rPr sz="2100" dirty="0">
                <a:latin typeface="Arial MT"/>
                <a:cs typeface="Arial MT"/>
              </a:rPr>
              <a:t>Where</a:t>
            </a:r>
            <a:r>
              <a:rPr sz="2100" spc="-4" dirty="0">
                <a:latin typeface="Arial MT"/>
                <a:cs typeface="Arial MT"/>
              </a:rPr>
              <a:t> </a:t>
            </a:r>
            <a:r>
              <a:rPr sz="2100" dirty="0">
                <a:latin typeface="Arial MT"/>
                <a:cs typeface="Arial MT"/>
              </a:rPr>
              <a:t>is</a:t>
            </a:r>
            <a:r>
              <a:rPr sz="2100" spc="-4" dirty="0">
                <a:latin typeface="Arial MT"/>
                <a:cs typeface="Arial MT"/>
              </a:rPr>
              <a:t> </a:t>
            </a:r>
            <a:r>
              <a:rPr sz="2100" dirty="0">
                <a:latin typeface="Arial MT"/>
                <a:cs typeface="Arial MT"/>
              </a:rPr>
              <a:t>the road,</a:t>
            </a:r>
            <a:r>
              <a:rPr sz="2100" spc="-8" dirty="0">
                <a:latin typeface="Arial MT"/>
                <a:cs typeface="Arial MT"/>
              </a:rPr>
              <a:t> </a:t>
            </a:r>
            <a:r>
              <a:rPr sz="2100" dirty="0">
                <a:latin typeface="Arial MT"/>
                <a:cs typeface="Arial MT"/>
              </a:rPr>
              <a:t>curb,</a:t>
            </a:r>
            <a:r>
              <a:rPr sz="2100" spc="-4" dirty="0">
                <a:latin typeface="Arial MT"/>
                <a:cs typeface="Arial MT"/>
              </a:rPr>
              <a:t> </a:t>
            </a:r>
            <a:r>
              <a:rPr sz="2100" dirty="0">
                <a:latin typeface="Arial MT"/>
                <a:cs typeface="Arial MT"/>
              </a:rPr>
              <a:t>road signs,</a:t>
            </a:r>
            <a:r>
              <a:rPr sz="2100" spc="-4" dirty="0">
                <a:latin typeface="Arial MT"/>
                <a:cs typeface="Arial MT"/>
              </a:rPr>
              <a:t> </a:t>
            </a:r>
            <a:r>
              <a:rPr sz="2100" spc="-15" dirty="0">
                <a:latin typeface="Arial MT"/>
                <a:cs typeface="Arial MT"/>
              </a:rPr>
              <a:t>stop </a:t>
            </a:r>
            <a:r>
              <a:rPr sz="2100" dirty="0">
                <a:latin typeface="Arial MT"/>
                <a:cs typeface="Arial MT"/>
              </a:rPr>
              <a:t>signs,</a:t>
            </a:r>
            <a:r>
              <a:rPr sz="2100" spc="-15" dirty="0">
                <a:latin typeface="Arial MT"/>
                <a:cs typeface="Arial MT"/>
              </a:rPr>
              <a:t> </a:t>
            </a:r>
            <a:r>
              <a:rPr sz="2100" dirty="0">
                <a:latin typeface="Arial MT"/>
                <a:cs typeface="Arial MT"/>
              </a:rPr>
              <a:t>other</a:t>
            </a:r>
            <a:r>
              <a:rPr sz="2100" spc="-4" dirty="0">
                <a:latin typeface="Arial MT"/>
                <a:cs typeface="Arial MT"/>
              </a:rPr>
              <a:t> </a:t>
            </a:r>
            <a:r>
              <a:rPr sz="2100" dirty="0">
                <a:latin typeface="Arial MT"/>
                <a:cs typeface="Arial MT"/>
              </a:rPr>
              <a:t>vehicles,</a:t>
            </a:r>
            <a:r>
              <a:rPr sz="2100" spc="-4" dirty="0">
                <a:latin typeface="Arial MT"/>
                <a:cs typeface="Arial MT"/>
              </a:rPr>
              <a:t> </a:t>
            </a:r>
            <a:r>
              <a:rPr sz="2100" spc="-8" dirty="0">
                <a:latin typeface="Arial MT"/>
                <a:cs typeface="Arial MT"/>
              </a:rPr>
              <a:t>pedestrians, </a:t>
            </a:r>
            <a:r>
              <a:rPr sz="2100" dirty="0">
                <a:latin typeface="Arial MT"/>
                <a:cs typeface="Arial MT"/>
              </a:rPr>
              <a:t>bicyclists,</a:t>
            </a:r>
            <a:r>
              <a:rPr sz="2100" spc="-8" dirty="0">
                <a:latin typeface="Arial MT"/>
                <a:cs typeface="Arial MT"/>
              </a:rPr>
              <a:t> </a:t>
            </a:r>
            <a:r>
              <a:rPr sz="2100" spc="-38" dirty="0">
                <a:latin typeface="Arial MT"/>
                <a:cs typeface="Arial MT"/>
              </a:rPr>
              <a:t>…</a:t>
            </a:r>
            <a:endParaRPr sz="2100">
              <a:latin typeface="Arial MT"/>
              <a:cs typeface="Arial MT"/>
            </a:endParaRPr>
          </a:p>
          <a:p>
            <a:pPr marL="266700" indent="-257175">
              <a:spcBef>
                <a:spcPts val="278"/>
              </a:spcBef>
              <a:buClr>
                <a:srgbClr val="33CC33"/>
              </a:buClr>
              <a:buSzPct val="150000"/>
              <a:buChar char="•"/>
              <a:tabLst>
                <a:tab pos="266700" algn="l"/>
              </a:tabLst>
            </a:pPr>
            <a:r>
              <a:rPr sz="2400" spc="-8" dirty="0">
                <a:latin typeface="Arial MT"/>
                <a:cs typeface="Arial MT"/>
              </a:rPr>
              <a:t>Actions</a:t>
            </a:r>
            <a:endParaRPr sz="2400">
              <a:latin typeface="Arial MT"/>
              <a:cs typeface="Arial MT"/>
            </a:endParaRPr>
          </a:p>
          <a:p>
            <a:pPr marL="566738" lvl="1" indent="-214313">
              <a:spcBef>
                <a:spcPts val="300"/>
              </a:spcBef>
              <a:buClr>
                <a:srgbClr val="0000FF"/>
              </a:buClr>
              <a:buChar char="–"/>
              <a:tabLst>
                <a:tab pos="566738" algn="l"/>
              </a:tabLst>
            </a:pPr>
            <a:r>
              <a:rPr sz="2100" dirty="0">
                <a:latin typeface="Arial MT"/>
                <a:cs typeface="Arial MT"/>
              </a:rPr>
              <a:t>Velocity,</a:t>
            </a:r>
            <a:r>
              <a:rPr sz="2100" spc="-8" dirty="0">
                <a:latin typeface="Arial MT"/>
                <a:cs typeface="Arial MT"/>
              </a:rPr>
              <a:t> </a:t>
            </a:r>
            <a:r>
              <a:rPr sz="2100" dirty="0">
                <a:latin typeface="Arial MT"/>
                <a:cs typeface="Arial MT"/>
              </a:rPr>
              <a:t>steering</a:t>
            </a:r>
            <a:r>
              <a:rPr sz="2100" spc="-4" dirty="0">
                <a:latin typeface="Arial MT"/>
                <a:cs typeface="Arial MT"/>
              </a:rPr>
              <a:t> </a:t>
            </a:r>
            <a:r>
              <a:rPr sz="2100" dirty="0">
                <a:latin typeface="Arial MT"/>
                <a:cs typeface="Arial MT"/>
              </a:rPr>
              <a:t>direction,</a:t>
            </a:r>
            <a:r>
              <a:rPr sz="2100" spc="-8" dirty="0">
                <a:latin typeface="Arial MT"/>
                <a:cs typeface="Arial MT"/>
              </a:rPr>
              <a:t> </a:t>
            </a:r>
            <a:r>
              <a:rPr sz="2100" dirty="0">
                <a:latin typeface="Arial MT"/>
                <a:cs typeface="Arial MT"/>
              </a:rPr>
              <a:t>braking,</a:t>
            </a:r>
            <a:r>
              <a:rPr sz="2100" spc="-4" dirty="0">
                <a:latin typeface="Arial MT"/>
                <a:cs typeface="Arial MT"/>
              </a:rPr>
              <a:t> </a:t>
            </a:r>
            <a:r>
              <a:rPr sz="2100" spc="-38" dirty="0">
                <a:latin typeface="Arial MT"/>
                <a:cs typeface="Arial MT"/>
              </a:rPr>
              <a:t>…</a:t>
            </a:r>
            <a:endParaRPr sz="2100">
              <a:latin typeface="Arial MT"/>
              <a:cs typeface="Arial MT"/>
            </a:endParaRPr>
          </a:p>
          <a:p>
            <a:pPr marL="266700" indent="-257175">
              <a:spcBef>
                <a:spcPts val="300"/>
              </a:spcBef>
              <a:buClr>
                <a:srgbClr val="33CC33"/>
              </a:buClr>
              <a:buSzPct val="150000"/>
              <a:buChar char="•"/>
              <a:tabLst>
                <a:tab pos="266700" algn="l"/>
              </a:tabLst>
            </a:pPr>
            <a:r>
              <a:rPr sz="2400" spc="-8" dirty="0">
                <a:latin typeface="Arial MT"/>
                <a:cs typeface="Arial MT"/>
              </a:rPr>
              <a:t>Sensors</a:t>
            </a:r>
            <a:endParaRPr sz="2400">
              <a:latin typeface="Arial MT"/>
              <a:cs typeface="Arial MT"/>
            </a:endParaRPr>
          </a:p>
          <a:p>
            <a:pPr marL="566738" lvl="1" indent="-214313">
              <a:spcBef>
                <a:spcPts val="225"/>
              </a:spcBef>
              <a:buClr>
                <a:srgbClr val="0000FF"/>
              </a:buClr>
              <a:buChar char="–"/>
              <a:tabLst>
                <a:tab pos="566738" algn="l"/>
              </a:tabLst>
            </a:pPr>
            <a:r>
              <a:rPr sz="2100" dirty="0">
                <a:latin typeface="Arial MT"/>
                <a:cs typeface="Arial MT"/>
              </a:rPr>
              <a:t>Video</a:t>
            </a:r>
            <a:r>
              <a:rPr sz="2100" spc="-4" dirty="0">
                <a:latin typeface="Arial MT"/>
                <a:cs typeface="Arial MT"/>
              </a:rPr>
              <a:t> </a:t>
            </a:r>
            <a:r>
              <a:rPr sz="2100" dirty="0">
                <a:latin typeface="Arial MT"/>
                <a:cs typeface="Arial MT"/>
              </a:rPr>
              <a:t>cameras,</a:t>
            </a:r>
            <a:r>
              <a:rPr sz="2100" spc="-4" dirty="0">
                <a:latin typeface="Arial MT"/>
                <a:cs typeface="Arial MT"/>
              </a:rPr>
              <a:t> </a:t>
            </a:r>
            <a:r>
              <a:rPr sz="2100" dirty="0">
                <a:latin typeface="Arial MT"/>
                <a:cs typeface="Arial MT"/>
              </a:rPr>
              <a:t>radar,</a:t>
            </a:r>
            <a:r>
              <a:rPr sz="2100" spc="-8" dirty="0">
                <a:latin typeface="Arial MT"/>
                <a:cs typeface="Arial MT"/>
              </a:rPr>
              <a:t> </a:t>
            </a:r>
            <a:r>
              <a:rPr sz="2100" dirty="0">
                <a:latin typeface="Arial MT"/>
                <a:cs typeface="Arial MT"/>
              </a:rPr>
              <a:t>LIDAR,</a:t>
            </a:r>
            <a:r>
              <a:rPr sz="2100" spc="-4" dirty="0">
                <a:latin typeface="Arial MT"/>
                <a:cs typeface="Arial MT"/>
              </a:rPr>
              <a:t> </a:t>
            </a:r>
            <a:r>
              <a:rPr sz="2100" dirty="0">
                <a:latin typeface="Arial MT"/>
                <a:cs typeface="Arial MT"/>
              </a:rPr>
              <a:t>GPS,</a:t>
            </a:r>
            <a:r>
              <a:rPr sz="2100" spc="-4" dirty="0">
                <a:latin typeface="Arial MT"/>
                <a:cs typeface="Arial MT"/>
              </a:rPr>
              <a:t> </a:t>
            </a:r>
            <a:r>
              <a:rPr sz="2100" spc="-38" dirty="0">
                <a:latin typeface="Arial MT"/>
                <a:cs typeface="Arial MT"/>
              </a:rPr>
              <a:t>…</a:t>
            </a:r>
            <a:endParaRPr sz="21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2"/>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Microsoft YaHei" charset="-122"/>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Microsoft YaHei" charset="-122"/>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Microsoft YaHei" charset="-122"/>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Microsoft YaHei" charset="-122"/>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Microsoft YaHei" charset="-122"/>
              </a:defRPr>
            </a:lvl9pPr>
          </a:lstStyle>
          <a:p>
            <a:pPr>
              <a:buFont typeface="Times New Roman" charset="0"/>
              <a:buNone/>
              <a:defRPr/>
            </a:pPr>
            <a:r>
              <a:rPr lang="en-US" altLang="en-US" dirty="0">
                <a:solidFill>
                  <a:srgbClr val="000000"/>
                </a:solidFill>
                <a:latin typeface="Verdana" charset="0"/>
              </a:rPr>
              <a:t> Page</a:t>
            </a:r>
            <a:fld id="{EF477BF7-5284-451C-A85A-26FBF543930E}" type="slidenum">
              <a:rPr lang="en-US" altLang="en-US" smtClean="0">
                <a:solidFill>
                  <a:srgbClr val="000000"/>
                </a:solidFill>
                <a:latin typeface="Verdana" charset="0"/>
              </a:rPr>
              <a:pPr>
                <a:buFont typeface="Times New Roman" charset="0"/>
                <a:buNone/>
                <a:defRPr/>
              </a:pPr>
              <a:t>8</a:t>
            </a:fld>
            <a:r>
              <a:rPr lang="en-US" altLang="en-US" dirty="0">
                <a:solidFill>
                  <a:srgbClr val="000000"/>
                </a:solidFill>
                <a:latin typeface="Verdana" charset="0"/>
              </a:rPr>
              <a:t> | </a:t>
            </a:r>
          </a:p>
        </p:txBody>
      </p:sp>
      <p:pic>
        <p:nvPicPr>
          <p:cNvPr id="184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624" y="333375"/>
            <a:ext cx="7121792"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https://blogs.nvidia.com/blog/2016/07/29/whats-difference-artificial-intelligence-machine-learning-deep-learning-ai/"/>
          <p:cNvSpPr txBox="1">
            <a:spLocks noChangeArrowheads="1"/>
          </p:cNvSpPr>
          <p:nvPr/>
        </p:nvSpPr>
        <p:spPr bwMode="auto">
          <a:xfrm>
            <a:off x="1114716" y="5688013"/>
            <a:ext cx="6499641" cy="22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txBody>
          <a:bodyPr wrap="none" lIns="33866" tIns="33866" rIns="33866" bIns="33866" anchor="ctr">
            <a:spAutoFit/>
          </a:bodyPr>
          <a:lstStyle/>
          <a:p>
            <a:r>
              <a:rPr lang="en-US" altLang="en-US" sz="1000" i="1" dirty="0">
                <a:solidFill>
                  <a:schemeClr val="tx1"/>
                </a:solidFill>
                <a:latin typeface="Helvetica Neue"/>
                <a:ea typeface="Helvetica Neue"/>
                <a:cs typeface="Helvetica Neue"/>
                <a:sym typeface="Helvetica Neue"/>
              </a:rPr>
              <a:t>https://blogs.nvidia.com/blog/2016/07/29/whats-difference-artificial-intelligence-machine-learning-deep-learning-ai</a:t>
            </a:r>
            <a:r>
              <a:rPr lang="en-US" altLang="en-US" sz="1000" i="1" dirty="0">
                <a:latin typeface="Helvetica Neue"/>
                <a:ea typeface="Helvetica Neue"/>
                <a:cs typeface="Helvetica Neue"/>
                <a:sym typeface="Helvetica Neue"/>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43000" y="1111529"/>
            <a:ext cx="7282543" cy="517449"/>
          </a:xfrm>
          <a:prstGeom prst="rect">
            <a:avLst/>
          </a:prstGeom>
        </p:spPr>
        <p:txBody>
          <a:bodyPr vert="horz" wrap="square" lIns="0" tIns="9525" rIns="0" bIns="0" rtlCol="0" anchor="ctr">
            <a:spAutoFit/>
          </a:bodyPr>
          <a:lstStyle/>
          <a:p>
            <a:pPr marL="241935">
              <a:lnSpc>
                <a:spcPct val="100000"/>
              </a:lnSpc>
              <a:spcBef>
                <a:spcPts val="75"/>
              </a:spcBef>
            </a:pPr>
            <a:r>
              <a:rPr dirty="0"/>
              <a:t>Driverless</a:t>
            </a:r>
            <a:r>
              <a:rPr spc="-11" dirty="0"/>
              <a:t> </a:t>
            </a:r>
            <a:r>
              <a:rPr dirty="0"/>
              <a:t>Cars:</a:t>
            </a:r>
            <a:r>
              <a:rPr spc="-8" dirty="0"/>
              <a:t> Sensors</a:t>
            </a:r>
          </a:p>
        </p:txBody>
      </p:sp>
      <p:sp>
        <p:nvSpPr>
          <p:cNvPr id="3" name="object 3"/>
          <p:cNvSpPr txBox="1"/>
          <p:nvPr/>
        </p:nvSpPr>
        <p:spPr>
          <a:xfrm>
            <a:off x="1716406" y="1510666"/>
            <a:ext cx="5423059" cy="3784434"/>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dirty="0">
                <a:latin typeface="Arial MT"/>
                <a:cs typeface="Arial MT"/>
              </a:rPr>
              <a:t>Video </a:t>
            </a:r>
            <a:r>
              <a:rPr spc="-8" dirty="0">
                <a:latin typeface="Arial MT"/>
                <a:cs typeface="Arial MT"/>
              </a:rPr>
              <a:t>cameras</a:t>
            </a:r>
            <a:endParaRPr>
              <a:latin typeface="Arial MT"/>
              <a:cs typeface="Arial MT"/>
            </a:endParaRPr>
          </a:p>
          <a:p>
            <a:pPr marL="266700" indent="-257175">
              <a:spcBef>
                <a:spcPts val="371"/>
              </a:spcBef>
              <a:buClr>
                <a:srgbClr val="33CC33"/>
              </a:buClr>
              <a:buSzPct val="150000"/>
              <a:buChar char="•"/>
              <a:tabLst>
                <a:tab pos="266700" algn="l"/>
              </a:tabLst>
            </a:pPr>
            <a:r>
              <a:rPr dirty="0">
                <a:latin typeface="Arial MT"/>
                <a:cs typeface="Arial MT"/>
              </a:rPr>
              <a:t>LIDAR</a:t>
            </a:r>
            <a:r>
              <a:rPr spc="-8" dirty="0">
                <a:latin typeface="Arial MT"/>
                <a:cs typeface="Arial MT"/>
              </a:rPr>
              <a:t> </a:t>
            </a:r>
            <a:r>
              <a:rPr dirty="0">
                <a:latin typeface="Arial MT"/>
                <a:cs typeface="Arial MT"/>
              </a:rPr>
              <a:t>(depth/range)</a:t>
            </a:r>
            <a:r>
              <a:rPr spc="-8" dirty="0">
                <a:latin typeface="Arial MT"/>
                <a:cs typeface="Arial MT"/>
              </a:rPr>
              <a:t> sensor</a:t>
            </a:r>
            <a:endParaRPr>
              <a:latin typeface="Arial MT"/>
              <a:cs typeface="Arial MT"/>
            </a:endParaRPr>
          </a:p>
          <a:p>
            <a:pPr marL="561975" marR="161449" lvl="1" indent="-209550">
              <a:lnSpc>
                <a:spcPts val="2115"/>
              </a:lnSpc>
              <a:spcBef>
                <a:spcPts val="574"/>
              </a:spcBef>
              <a:buClr>
                <a:srgbClr val="0000FF"/>
              </a:buClr>
              <a:buFont typeface="Wingdings"/>
              <a:buChar char=""/>
              <a:tabLst>
                <a:tab pos="566261" algn="l"/>
                <a:tab pos="566738" algn="l"/>
              </a:tabLst>
            </a:pPr>
            <a:r>
              <a:rPr dirty="0">
                <a:latin typeface="Arial MT"/>
                <a:cs typeface="Arial MT"/>
              </a:rPr>
              <a:t>times</a:t>
            </a:r>
            <a:r>
              <a:rPr spc="-8" dirty="0">
                <a:latin typeface="Arial MT"/>
                <a:cs typeface="Arial MT"/>
              </a:rPr>
              <a:t> </a:t>
            </a:r>
            <a:r>
              <a:rPr dirty="0">
                <a:latin typeface="Arial MT"/>
                <a:cs typeface="Arial MT"/>
              </a:rPr>
              <a:t>how long it</a:t>
            </a:r>
            <a:r>
              <a:rPr spc="-4" dirty="0">
                <a:latin typeface="Arial MT"/>
                <a:cs typeface="Arial MT"/>
              </a:rPr>
              <a:t> </a:t>
            </a:r>
            <a:r>
              <a:rPr dirty="0">
                <a:latin typeface="Arial MT"/>
                <a:cs typeface="Arial MT"/>
              </a:rPr>
              <a:t>takes</a:t>
            </a:r>
            <a:r>
              <a:rPr spc="-4" dirty="0">
                <a:latin typeface="Arial MT"/>
                <a:cs typeface="Arial MT"/>
              </a:rPr>
              <a:t> </a:t>
            </a:r>
            <a:r>
              <a:rPr dirty="0">
                <a:latin typeface="Arial MT"/>
                <a:cs typeface="Arial MT"/>
              </a:rPr>
              <a:t>a</a:t>
            </a:r>
            <a:r>
              <a:rPr spc="-4" dirty="0">
                <a:latin typeface="Arial MT"/>
                <a:cs typeface="Arial MT"/>
              </a:rPr>
              <a:t> </a:t>
            </a:r>
            <a:r>
              <a:rPr dirty="0">
                <a:latin typeface="Arial MT"/>
                <a:cs typeface="Arial MT"/>
              </a:rPr>
              <a:t>beam</a:t>
            </a:r>
            <a:r>
              <a:rPr spc="-4" dirty="0">
                <a:latin typeface="Arial MT"/>
                <a:cs typeface="Arial MT"/>
              </a:rPr>
              <a:t> </a:t>
            </a:r>
            <a:r>
              <a:rPr dirty="0">
                <a:latin typeface="Arial MT"/>
                <a:cs typeface="Arial MT"/>
              </a:rPr>
              <a:t>of</a:t>
            </a:r>
            <a:r>
              <a:rPr spc="-4" dirty="0">
                <a:latin typeface="Arial MT"/>
                <a:cs typeface="Arial MT"/>
              </a:rPr>
              <a:t> </a:t>
            </a:r>
            <a:r>
              <a:rPr dirty="0">
                <a:latin typeface="Arial MT"/>
                <a:cs typeface="Arial MT"/>
              </a:rPr>
              <a:t>laser</a:t>
            </a:r>
            <a:r>
              <a:rPr spc="-4" dirty="0">
                <a:latin typeface="Arial MT"/>
                <a:cs typeface="Arial MT"/>
              </a:rPr>
              <a:t> </a:t>
            </a:r>
            <a:r>
              <a:rPr dirty="0">
                <a:latin typeface="Arial MT"/>
                <a:cs typeface="Arial MT"/>
              </a:rPr>
              <a:t>light</a:t>
            </a:r>
            <a:r>
              <a:rPr spc="-4" dirty="0">
                <a:latin typeface="Arial MT"/>
                <a:cs typeface="Arial MT"/>
              </a:rPr>
              <a:t> </a:t>
            </a:r>
            <a:r>
              <a:rPr spc="-19" dirty="0">
                <a:latin typeface="Arial MT"/>
                <a:cs typeface="Arial MT"/>
              </a:rPr>
              <a:t>to </a:t>
            </a:r>
            <a:r>
              <a:rPr dirty="0">
                <a:latin typeface="Arial MT"/>
                <a:cs typeface="Arial MT"/>
              </a:rPr>
              <a:t>bounce</a:t>
            </a:r>
            <a:r>
              <a:rPr spc="-4" dirty="0">
                <a:latin typeface="Arial MT"/>
                <a:cs typeface="Arial MT"/>
              </a:rPr>
              <a:t> </a:t>
            </a:r>
            <a:r>
              <a:rPr dirty="0">
                <a:latin typeface="Arial MT"/>
                <a:cs typeface="Arial MT"/>
              </a:rPr>
              <a:t>off</a:t>
            </a:r>
            <a:r>
              <a:rPr spc="-4" dirty="0">
                <a:latin typeface="Arial MT"/>
                <a:cs typeface="Arial MT"/>
              </a:rPr>
              <a:t> </a:t>
            </a:r>
            <a:r>
              <a:rPr spc="-8" dirty="0">
                <a:latin typeface="Arial MT"/>
                <a:cs typeface="Arial MT"/>
              </a:rPr>
              <a:t>something</a:t>
            </a:r>
            <a:endParaRPr>
              <a:latin typeface="Arial MT"/>
              <a:cs typeface="Arial MT"/>
            </a:endParaRPr>
          </a:p>
          <a:p>
            <a:pPr marL="566261" lvl="1" indent="-213836">
              <a:spcBef>
                <a:spcPts val="386"/>
              </a:spcBef>
              <a:buClr>
                <a:srgbClr val="0000FF"/>
              </a:buClr>
              <a:buFont typeface="Wingdings"/>
              <a:buChar char=""/>
              <a:tabLst>
                <a:tab pos="566261" algn="l"/>
                <a:tab pos="566738" algn="l"/>
              </a:tabLst>
            </a:pPr>
            <a:r>
              <a:rPr dirty="0">
                <a:latin typeface="Arial MT"/>
                <a:cs typeface="Arial MT"/>
              </a:rPr>
              <a:t>gives</a:t>
            </a:r>
            <a:r>
              <a:rPr spc="-8" dirty="0">
                <a:latin typeface="Arial MT"/>
                <a:cs typeface="Arial MT"/>
              </a:rPr>
              <a:t> </a:t>
            </a:r>
            <a:r>
              <a:rPr dirty="0">
                <a:latin typeface="Arial MT"/>
                <a:cs typeface="Arial MT"/>
              </a:rPr>
              <a:t>3D info on environment</a:t>
            </a:r>
            <a:r>
              <a:rPr spc="-8" dirty="0">
                <a:latin typeface="Arial MT"/>
                <a:cs typeface="Arial MT"/>
              </a:rPr>
              <a:t> </a:t>
            </a:r>
            <a:r>
              <a:rPr dirty="0">
                <a:latin typeface="Arial MT"/>
                <a:cs typeface="Arial MT"/>
              </a:rPr>
              <a:t>to 5 cm</a:t>
            </a:r>
            <a:r>
              <a:rPr spc="-4" dirty="0">
                <a:latin typeface="Arial MT"/>
                <a:cs typeface="Arial MT"/>
              </a:rPr>
              <a:t> </a:t>
            </a:r>
            <a:r>
              <a:rPr spc="-8" dirty="0">
                <a:latin typeface="Arial MT"/>
                <a:cs typeface="Arial MT"/>
              </a:rPr>
              <a:t>accuracy</a:t>
            </a:r>
            <a:endParaRPr>
              <a:latin typeface="Arial MT"/>
              <a:cs typeface="Arial MT"/>
            </a:endParaRPr>
          </a:p>
          <a:p>
            <a:pPr marL="266700" indent="-257175">
              <a:spcBef>
                <a:spcPts val="465"/>
              </a:spcBef>
              <a:buClr>
                <a:srgbClr val="33CC33"/>
              </a:buClr>
              <a:buSzPct val="150000"/>
              <a:buChar char="•"/>
              <a:tabLst>
                <a:tab pos="266700" algn="l"/>
              </a:tabLst>
            </a:pPr>
            <a:r>
              <a:rPr dirty="0">
                <a:latin typeface="Arial MT"/>
                <a:cs typeface="Arial MT"/>
              </a:rPr>
              <a:t>Radar</a:t>
            </a:r>
            <a:r>
              <a:rPr spc="-8" dirty="0">
                <a:latin typeface="Arial MT"/>
                <a:cs typeface="Arial MT"/>
              </a:rPr>
              <a:t> </a:t>
            </a:r>
            <a:r>
              <a:rPr dirty="0">
                <a:latin typeface="Arial MT"/>
                <a:cs typeface="Arial MT"/>
              </a:rPr>
              <a:t>sensors</a:t>
            </a:r>
            <a:r>
              <a:rPr spc="-4" dirty="0">
                <a:latin typeface="Arial MT"/>
                <a:cs typeface="Arial MT"/>
              </a:rPr>
              <a:t> </a:t>
            </a:r>
            <a:r>
              <a:rPr dirty="0">
                <a:latin typeface="Arial MT"/>
                <a:cs typeface="Arial MT"/>
              </a:rPr>
              <a:t>on front</a:t>
            </a:r>
            <a:r>
              <a:rPr spc="-4" dirty="0">
                <a:latin typeface="Arial MT"/>
                <a:cs typeface="Arial MT"/>
              </a:rPr>
              <a:t> </a:t>
            </a:r>
            <a:r>
              <a:rPr dirty="0">
                <a:latin typeface="Arial MT"/>
                <a:cs typeface="Arial MT"/>
              </a:rPr>
              <a:t>and </a:t>
            </a:r>
            <a:r>
              <a:rPr spc="-15" dirty="0">
                <a:latin typeface="Arial MT"/>
                <a:cs typeface="Arial MT"/>
              </a:rPr>
              <a:t>rear</a:t>
            </a:r>
            <a:endParaRPr>
              <a:latin typeface="Arial MT"/>
              <a:cs typeface="Arial MT"/>
            </a:endParaRPr>
          </a:p>
          <a:p>
            <a:pPr marL="266700" indent="-257175">
              <a:spcBef>
                <a:spcPts val="390"/>
              </a:spcBef>
              <a:buClr>
                <a:srgbClr val="33CC33"/>
              </a:buClr>
              <a:buSzPct val="150000"/>
              <a:buChar char="•"/>
              <a:tabLst>
                <a:tab pos="266700" algn="l"/>
              </a:tabLst>
            </a:pPr>
            <a:r>
              <a:rPr dirty="0">
                <a:latin typeface="Arial MT"/>
                <a:cs typeface="Arial MT"/>
              </a:rPr>
              <a:t>Position</a:t>
            </a:r>
            <a:r>
              <a:rPr spc="-4" dirty="0">
                <a:latin typeface="Arial MT"/>
                <a:cs typeface="Arial MT"/>
              </a:rPr>
              <a:t> </a:t>
            </a:r>
            <a:r>
              <a:rPr dirty="0">
                <a:latin typeface="Arial MT"/>
                <a:cs typeface="Arial MT"/>
              </a:rPr>
              <a:t>sensor</a:t>
            </a:r>
            <a:r>
              <a:rPr spc="-4" dirty="0">
                <a:latin typeface="Arial MT"/>
                <a:cs typeface="Arial MT"/>
              </a:rPr>
              <a:t> </a:t>
            </a:r>
            <a:r>
              <a:rPr dirty="0">
                <a:latin typeface="Arial MT"/>
                <a:cs typeface="Arial MT"/>
              </a:rPr>
              <a:t>on </a:t>
            </a:r>
            <a:r>
              <a:rPr spc="-8" dirty="0">
                <a:latin typeface="Arial MT"/>
                <a:cs typeface="Arial MT"/>
              </a:rPr>
              <a:t>wheel</a:t>
            </a:r>
            <a:endParaRPr>
              <a:latin typeface="Arial MT"/>
              <a:cs typeface="Arial MT"/>
            </a:endParaRPr>
          </a:p>
          <a:p>
            <a:pPr marL="266700" indent="-257175">
              <a:spcBef>
                <a:spcPts val="465"/>
              </a:spcBef>
              <a:buClr>
                <a:srgbClr val="33CC33"/>
              </a:buClr>
              <a:buSzPct val="150000"/>
              <a:buChar char="•"/>
              <a:tabLst>
                <a:tab pos="266700" algn="l"/>
              </a:tabLst>
            </a:pPr>
            <a:r>
              <a:rPr spc="-19" dirty="0">
                <a:latin typeface="Arial MT"/>
                <a:cs typeface="Arial MT"/>
              </a:rPr>
              <a:t>GPS</a:t>
            </a:r>
            <a:endParaRPr>
              <a:latin typeface="Arial MT"/>
              <a:cs typeface="Arial MT"/>
            </a:endParaRPr>
          </a:p>
          <a:p>
            <a:pPr marL="266700" indent="-257175">
              <a:spcBef>
                <a:spcPts val="390"/>
              </a:spcBef>
              <a:buClr>
                <a:srgbClr val="33CC33"/>
              </a:buClr>
              <a:buSzPct val="150000"/>
              <a:buChar char="•"/>
              <a:tabLst>
                <a:tab pos="266700" algn="l"/>
              </a:tabLst>
            </a:pPr>
            <a:r>
              <a:rPr dirty="0">
                <a:latin typeface="Arial MT"/>
                <a:cs typeface="Arial MT"/>
              </a:rPr>
              <a:t>Inertial</a:t>
            </a:r>
            <a:r>
              <a:rPr spc="-4" dirty="0">
                <a:latin typeface="Arial MT"/>
                <a:cs typeface="Arial MT"/>
              </a:rPr>
              <a:t> </a:t>
            </a:r>
            <a:r>
              <a:rPr dirty="0">
                <a:latin typeface="Arial MT"/>
                <a:cs typeface="Arial MT"/>
              </a:rPr>
              <a:t>motion</a:t>
            </a:r>
            <a:r>
              <a:rPr spc="-4" dirty="0">
                <a:latin typeface="Arial MT"/>
                <a:cs typeface="Arial MT"/>
              </a:rPr>
              <a:t> </a:t>
            </a:r>
            <a:r>
              <a:rPr dirty="0">
                <a:latin typeface="Arial MT"/>
                <a:cs typeface="Arial MT"/>
              </a:rPr>
              <a:t>sensor</a:t>
            </a:r>
            <a:r>
              <a:rPr spc="-8" dirty="0">
                <a:latin typeface="Arial MT"/>
                <a:cs typeface="Arial MT"/>
              </a:rPr>
              <a:t> </a:t>
            </a:r>
            <a:r>
              <a:rPr spc="-15" dirty="0">
                <a:latin typeface="Arial MT"/>
                <a:cs typeface="Arial MT"/>
              </a:rPr>
              <a:t>(IMU)</a:t>
            </a:r>
            <a:endParaRPr>
              <a:latin typeface="Arial MT"/>
              <a:cs typeface="Arial MT"/>
            </a:endParaRPr>
          </a:p>
          <a:p>
            <a:pPr marL="266700" marR="3810" indent="-257175">
              <a:lnSpc>
                <a:spcPct val="99400"/>
              </a:lnSpc>
              <a:spcBef>
                <a:spcPts val="476"/>
              </a:spcBef>
              <a:buClr>
                <a:srgbClr val="33CC33"/>
              </a:buClr>
              <a:buSzPct val="150000"/>
              <a:buChar char="•"/>
              <a:tabLst>
                <a:tab pos="266700" algn="l"/>
              </a:tabLst>
            </a:pPr>
            <a:r>
              <a:rPr dirty="0">
                <a:latin typeface="Arial MT"/>
                <a:cs typeface="Arial MT"/>
              </a:rPr>
              <a:t>Position</a:t>
            </a:r>
            <a:r>
              <a:rPr spc="-11" dirty="0">
                <a:latin typeface="Arial MT"/>
                <a:cs typeface="Arial MT"/>
              </a:rPr>
              <a:t> </a:t>
            </a:r>
            <a:r>
              <a:rPr dirty="0">
                <a:latin typeface="Arial MT"/>
                <a:cs typeface="Arial MT"/>
              </a:rPr>
              <a:t>and</a:t>
            </a:r>
            <a:r>
              <a:rPr spc="-4" dirty="0">
                <a:latin typeface="Arial MT"/>
                <a:cs typeface="Arial MT"/>
              </a:rPr>
              <a:t> </a:t>
            </a:r>
            <a:r>
              <a:rPr dirty="0">
                <a:latin typeface="Arial MT"/>
                <a:cs typeface="Arial MT"/>
              </a:rPr>
              <a:t>orientation of</a:t>
            </a:r>
            <a:r>
              <a:rPr spc="-8" dirty="0">
                <a:latin typeface="Arial MT"/>
                <a:cs typeface="Arial MT"/>
              </a:rPr>
              <a:t> </a:t>
            </a:r>
            <a:r>
              <a:rPr dirty="0">
                <a:latin typeface="Arial MT"/>
                <a:cs typeface="Arial MT"/>
              </a:rPr>
              <a:t>vehicle updated</a:t>
            </a:r>
            <a:r>
              <a:rPr spc="-4" dirty="0">
                <a:latin typeface="Arial MT"/>
                <a:cs typeface="Arial MT"/>
              </a:rPr>
              <a:t> </a:t>
            </a:r>
            <a:r>
              <a:rPr dirty="0">
                <a:latin typeface="Arial MT"/>
                <a:cs typeface="Arial MT"/>
              </a:rPr>
              <a:t>in </a:t>
            </a:r>
            <a:r>
              <a:rPr spc="-8" dirty="0">
                <a:latin typeface="Arial MT"/>
                <a:cs typeface="Arial MT"/>
              </a:rPr>
              <a:t>real- </a:t>
            </a:r>
            <a:r>
              <a:rPr dirty="0">
                <a:latin typeface="Arial MT"/>
                <a:cs typeface="Arial MT"/>
              </a:rPr>
              <a:t>time</a:t>
            </a:r>
            <a:r>
              <a:rPr spc="-4" dirty="0">
                <a:latin typeface="Arial MT"/>
                <a:cs typeface="Arial MT"/>
              </a:rPr>
              <a:t> </a:t>
            </a:r>
            <a:r>
              <a:rPr dirty="0">
                <a:latin typeface="Arial MT"/>
                <a:cs typeface="Arial MT"/>
              </a:rPr>
              <a:t>with 50</a:t>
            </a:r>
            <a:r>
              <a:rPr spc="-4" dirty="0">
                <a:latin typeface="Arial MT"/>
                <a:cs typeface="Arial MT"/>
              </a:rPr>
              <a:t> </a:t>
            </a:r>
            <a:r>
              <a:rPr dirty="0">
                <a:latin typeface="Arial MT"/>
                <a:cs typeface="Arial MT"/>
              </a:rPr>
              <a:t>cm</a:t>
            </a:r>
            <a:r>
              <a:rPr spc="-4" dirty="0">
                <a:latin typeface="Arial MT"/>
                <a:cs typeface="Arial MT"/>
              </a:rPr>
              <a:t> </a:t>
            </a:r>
            <a:r>
              <a:rPr dirty="0">
                <a:latin typeface="Arial MT"/>
                <a:cs typeface="Arial MT"/>
              </a:rPr>
              <a:t>position</a:t>
            </a:r>
            <a:r>
              <a:rPr spc="-4" dirty="0">
                <a:latin typeface="Arial MT"/>
                <a:cs typeface="Arial MT"/>
              </a:rPr>
              <a:t> </a:t>
            </a:r>
            <a:r>
              <a:rPr dirty="0">
                <a:latin typeface="Arial MT"/>
                <a:cs typeface="Arial MT"/>
              </a:rPr>
              <a:t>accuracy</a:t>
            </a:r>
            <a:r>
              <a:rPr spc="-4" dirty="0">
                <a:latin typeface="Arial MT"/>
                <a:cs typeface="Arial MT"/>
              </a:rPr>
              <a:t> </a:t>
            </a:r>
            <a:r>
              <a:rPr dirty="0">
                <a:latin typeface="Arial MT"/>
                <a:cs typeface="Arial MT"/>
              </a:rPr>
              <a:t>and</a:t>
            </a:r>
            <a:r>
              <a:rPr spc="-4" dirty="0">
                <a:latin typeface="Arial MT"/>
                <a:cs typeface="Arial MT"/>
              </a:rPr>
              <a:t> </a:t>
            </a:r>
            <a:r>
              <a:rPr dirty="0">
                <a:latin typeface="Arial MT"/>
                <a:cs typeface="Arial MT"/>
              </a:rPr>
              <a:t>1/50 </a:t>
            </a:r>
            <a:r>
              <a:rPr spc="-8" dirty="0">
                <a:latin typeface="Arial MT"/>
                <a:cs typeface="Arial MT"/>
              </a:rPr>
              <a:t>degree </a:t>
            </a:r>
            <a:r>
              <a:rPr dirty="0">
                <a:latin typeface="Arial MT"/>
                <a:cs typeface="Arial MT"/>
              </a:rPr>
              <a:t>orientation</a:t>
            </a:r>
            <a:r>
              <a:rPr spc="-8" dirty="0">
                <a:latin typeface="Arial MT"/>
                <a:cs typeface="Arial MT"/>
              </a:rPr>
              <a:t> accuracy</a:t>
            </a:r>
            <a:endParaRPr>
              <a:latin typeface="Arial MT"/>
              <a:cs typeface="Arial M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8022" y="1101565"/>
            <a:ext cx="5392103" cy="517449"/>
          </a:xfrm>
          <a:prstGeom prst="rect">
            <a:avLst/>
          </a:prstGeom>
        </p:spPr>
        <p:txBody>
          <a:bodyPr vert="horz" wrap="square" lIns="0" tIns="9525" rIns="0" bIns="0" rtlCol="0" anchor="ctr">
            <a:spAutoFit/>
          </a:bodyPr>
          <a:lstStyle/>
          <a:p>
            <a:pPr marL="9525">
              <a:lnSpc>
                <a:spcPct val="100000"/>
              </a:lnSpc>
              <a:spcBef>
                <a:spcPts val="75"/>
              </a:spcBef>
            </a:pPr>
            <a:r>
              <a:rPr spc="-8" dirty="0"/>
              <a:t>LIDAR-</a:t>
            </a:r>
            <a:r>
              <a:rPr dirty="0"/>
              <a:t>based Terrain</a:t>
            </a:r>
            <a:r>
              <a:rPr spc="11" dirty="0"/>
              <a:t> </a:t>
            </a:r>
            <a:r>
              <a:rPr spc="-8" dirty="0"/>
              <a:t>Acquisition</a:t>
            </a:r>
          </a:p>
        </p:txBody>
      </p:sp>
      <p:pic>
        <p:nvPicPr>
          <p:cNvPr id="3" name="object 3"/>
          <p:cNvPicPr/>
          <p:nvPr/>
        </p:nvPicPr>
        <p:blipFill>
          <a:blip r:embed="rId2" cstate="print"/>
          <a:stretch>
            <a:fillRect/>
          </a:stretch>
        </p:blipFill>
        <p:spPr>
          <a:xfrm>
            <a:off x="1828800" y="1657352"/>
            <a:ext cx="5499496" cy="4280296"/>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2781" y="884276"/>
            <a:ext cx="4000500" cy="517449"/>
          </a:xfrm>
          <a:prstGeom prst="rect">
            <a:avLst/>
          </a:prstGeom>
        </p:spPr>
        <p:txBody>
          <a:bodyPr vert="horz" wrap="square" lIns="0" tIns="9525" rIns="0" bIns="0" rtlCol="0" anchor="ctr">
            <a:spAutoFit/>
          </a:bodyPr>
          <a:lstStyle/>
          <a:p>
            <a:pPr marL="9525">
              <a:lnSpc>
                <a:spcPct val="100000"/>
              </a:lnSpc>
              <a:spcBef>
                <a:spcPts val="75"/>
              </a:spcBef>
              <a:tabLst>
                <a:tab pos="1667351" algn="l"/>
              </a:tabLst>
            </a:pPr>
            <a:r>
              <a:rPr spc="-8" dirty="0"/>
              <a:t>Google’s</a:t>
            </a:r>
            <a:r>
              <a:rPr dirty="0"/>
              <a:t>	Driverless</a:t>
            </a:r>
            <a:r>
              <a:rPr spc="-38" dirty="0"/>
              <a:t> </a:t>
            </a:r>
            <a:r>
              <a:rPr spc="-19" dirty="0"/>
              <a:t>Car</a:t>
            </a:r>
          </a:p>
        </p:txBody>
      </p:sp>
      <p:pic>
        <p:nvPicPr>
          <p:cNvPr id="3" name="object 3"/>
          <p:cNvPicPr/>
          <p:nvPr/>
        </p:nvPicPr>
        <p:blipFill>
          <a:blip r:embed="rId2" cstate="print"/>
          <a:stretch>
            <a:fillRect/>
          </a:stretch>
        </p:blipFill>
        <p:spPr>
          <a:xfrm>
            <a:off x="2114550" y="1415654"/>
            <a:ext cx="5086349" cy="458509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1435" y="944685"/>
            <a:ext cx="5905024" cy="1025281"/>
          </a:xfrm>
          <a:prstGeom prst="rect">
            <a:avLst/>
          </a:prstGeom>
        </p:spPr>
        <p:txBody>
          <a:bodyPr vert="horz" wrap="square" lIns="0" tIns="9525" rIns="0" bIns="0" rtlCol="0" anchor="ctr">
            <a:spAutoFit/>
          </a:bodyPr>
          <a:lstStyle/>
          <a:p>
            <a:pPr marL="9525">
              <a:lnSpc>
                <a:spcPct val="100000"/>
              </a:lnSpc>
              <a:spcBef>
                <a:spcPts val="75"/>
              </a:spcBef>
            </a:pPr>
            <a:r>
              <a:rPr dirty="0"/>
              <a:t>The</a:t>
            </a:r>
            <a:r>
              <a:rPr spc="-11" dirty="0"/>
              <a:t> </a:t>
            </a:r>
            <a:r>
              <a:rPr dirty="0"/>
              <a:t>Future</a:t>
            </a:r>
            <a:r>
              <a:rPr spc="-11" dirty="0"/>
              <a:t> </a:t>
            </a:r>
            <a:r>
              <a:rPr dirty="0"/>
              <a:t>of</a:t>
            </a:r>
            <a:r>
              <a:rPr spc="-15" dirty="0"/>
              <a:t> </a:t>
            </a:r>
            <a:r>
              <a:rPr dirty="0"/>
              <a:t>Autonomous</a:t>
            </a:r>
            <a:r>
              <a:rPr spc="-11" dirty="0"/>
              <a:t> </a:t>
            </a:r>
            <a:r>
              <a:rPr spc="-8" dirty="0"/>
              <a:t>Driving?</a:t>
            </a:r>
          </a:p>
        </p:txBody>
      </p:sp>
      <p:sp>
        <p:nvSpPr>
          <p:cNvPr id="3" name="object 3"/>
          <p:cNvSpPr txBox="1"/>
          <p:nvPr/>
        </p:nvSpPr>
        <p:spPr>
          <a:xfrm>
            <a:off x="1773554" y="2253616"/>
            <a:ext cx="5554028" cy="2871940"/>
          </a:xfrm>
          <a:prstGeom prst="rect">
            <a:avLst/>
          </a:prstGeom>
        </p:spPr>
        <p:txBody>
          <a:bodyPr vert="horz" wrap="square" lIns="0" tIns="24765" rIns="0" bIns="0" rtlCol="0">
            <a:spAutoFit/>
          </a:bodyPr>
          <a:lstStyle/>
          <a:p>
            <a:pPr marL="266700" marR="270986" indent="-257175">
              <a:lnSpc>
                <a:spcPts val="2475"/>
              </a:lnSpc>
              <a:spcBef>
                <a:spcPts val="195"/>
              </a:spcBef>
              <a:buClr>
                <a:srgbClr val="33CC33"/>
              </a:buClr>
              <a:buSzPct val="150000"/>
              <a:buChar char="•"/>
              <a:tabLst>
                <a:tab pos="266700" algn="l"/>
              </a:tabLst>
            </a:pPr>
            <a:r>
              <a:rPr sz="2100" dirty="0">
                <a:latin typeface="Arial MT"/>
                <a:cs typeface="Arial MT"/>
              </a:rPr>
              <a:t>“In</a:t>
            </a:r>
            <a:r>
              <a:rPr sz="2100" spc="-4" dirty="0">
                <a:latin typeface="Arial MT"/>
                <a:cs typeface="Arial MT"/>
              </a:rPr>
              <a:t> </a:t>
            </a:r>
            <a:r>
              <a:rPr sz="2100" dirty="0">
                <a:latin typeface="Arial MT"/>
                <a:cs typeface="Arial MT"/>
              </a:rPr>
              <a:t>20 years</a:t>
            </a:r>
            <a:r>
              <a:rPr sz="2100" spc="-8" dirty="0">
                <a:latin typeface="Arial MT"/>
                <a:cs typeface="Arial MT"/>
              </a:rPr>
              <a:t> </a:t>
            </a:r>
            <a:r>
              <a:rPr sz="2100" dirty="0">
                <a:latin typeface="Arial MT"/>
                <a:cs typeface="Arial MT"/>
              </a:rPr>
              <a:t>I</a:t>
            </a:r>
            <a:r>
              <a:rPr sz="2100" spc="-4" dirty="0">
                <a:latin typeface="Arial MT"/>
                <a:cs typeface="Arial MT"/>
              </a:rPr>
              <a:t> </a:t>
            </a:r>
            <a:r>
              <a:rPr sz="2100" dirty="0">
                <a:latin typeface="Arial MT"/>
                <a:cs typeface="Arial MT"/>
              </a:rPr>
              <a:t>will trust</a:t>
            </a:r>
            <a:r>
              <a:rPr sz="2100" spc="-8" dirty="0">
                <a:latin typeface="Arial MT"/>
                <a:cs typeface="Arial MT"/>
              </a:rPr>
              <a:t> </a:t>
            </a:r>
            <a:r>
              <a:rPr sz="2100" dirty="0">
                <a:latin typeface="Arial MT"/>
                <a:cs typeface="Arial MT"/>
              </a:rPr>
              <a:t>my</a:t>
            </a:r>
            <a:r>
              <a:rPr sz="2100" spc="-4" dirty="0">
                <a:latin typeface="Arial MT"/>
                <a:cs typeface="Arial MT"/>
              </a:rPr>
              <a:t> </a:t>
            </a:r>
            <a:r>
              <a:rPr sz="2100" dirty="0">
                <a:latin typeface="Arial MT"/>
                <a:cs typeface="Arial MT"/>
              </a:rPr>
              <a:t>autonomous</a:t>
            </a:r>
            <a:r>
              <a:rPr sz="2100" spc="-4" dirty="0">
                <a:latin typeface="Arial MT"/>
                <a:cs typeface="Arial MT"/>
              </a:rPr>
              <a:t> </a:t>
            </a:r>
            <a:r>
              <a:rPr sz="2100" spc="-19" dirty="0">
                <a:latin typeface="Arial MT"/>
                <a:cs typeface="Arial MT"/>
              </a:rPr>
              <a:t>car </a:t>
            </a:r>
            <a:r>
              <a:rPr sz="2100" dirty="0">
                <a:latin typeface="Arial MT"/>
                <a:cs typeface="Arial MT"/>
              </a:rPr>
              <a:t>more</a:t>
            </a:r>
            <a:r>
              <a:rPr sz="2100" spc="-11" dirty="0">
                <a:latin typeface="Arial MT"/>
                <a:cs typeface="Arial MT"/>
              </a:rPr>
              <a:t> </a:t>
            </a:r>
            <a:r>
              <a:rPr sz="2100" dirty="0">
                <a:latin typeface="Arial MT"/>
                <a:cs typeface="Arial MT"/>
              </a:rPr>
              <a:t>than I</a:t>
            </a:r>
            <a:r>
              <a:rPr sz="2100" spc="-8" dirty="0">
                <a:latin typeface="Arial MT"/>
                <a:cs typeface="Arial MT"/>
              </a:rPr>
              <a:t> </a:t>
            </a:r>
            <a:r>
              <a:rPr sz="2100" dirty="0">
                <a:latin typeface="Arial MT"/>
                <a:cs typeface="Arial MT"/>
              </a:rPr>
              <a:t>trust</a:t>
            </a:r>
            <a:r>
              <a:rPr sz="2100" spc="-4" dirty="0">
                <a:latin typeface="Arial MT"/>
                <a:cs typeface="Arial MT"/>
              </a:rPr>
              <a:t> </a:t>
            </a:r>
            <a:r>
              <a:rPr sz="2100" spc="-8" dirty="0">
                <a:latin typeface="Arial MT"/>
                <a:cs typeface="Arial MT"/>
              </a:rPr>
              <a:t>myself”</a:t>
            </a:r>
            <a:endParaRPr sz="2100">
              <a:latin typeface="Arial MT"/>
              <a:cs typeface="Arial MT"/>
            </a:endParaRPr>
          </a:p>
          <a:p>
            <a:pPr marL="2975134" lvl="1" indent="-222885" algn="just">
              <a:spcBef>
                <a:spcPts val="458"/>
              </a:spcBef>
              <a:buChar char="–"/>
              <a:tabLst>
                <a:tab pos="2975609" algn="l"/>
              </a:tabLst>
            </a:pPr>
            <a:r>
              <a:rPr sz="2100" dirty="0">
                <a:latin typeface="Arial MT"/>
                <a:cs typeface="Arial MT"/>
              </a:rPr>
              <a:t>Sebastian</a:t>
            </a:r>
            <a:r>
              <a:rPr sz="2100" spc="-8" dirty="0">
                <a:latin typeface="Arial MT"/>
                <a:cs typeface="Arial MT"/>
              </a:rPr>
              <a:t> Thrun</a:t>
            </a:r>
            <a:endParaRPr sz="2100">
              <a:latin typeface="Arial MT"/>
              <a:cs typeface="Arial MT"/>
            </a:endParaRPr>
          </a:p>
          <a:p>
            <a:pPr lvl="1">
              <a:spcBef>
                <a:spcPts val="26"/>
              </a:spcBef>
              <a:buFont typeface="Arial MT"/>
              <a:buChar char="–"/>
            </a:pPr>
            <a:endParaRPr sz="3000">
              <a:latin typeface="Arial MT"/>
              <a:cs typeface="Arial MT"/>
            </a:endParaRPr>
          </a:p>
          <a:p>
            <a:pPr marL="266700" marR="3810" indent="-257175" algn="just">
              <a:lnSpc>
                <a:spcPct val="100099"/>
              </a:lnSpc>
              <a:spcBef>
                <a:spcPts val="4"/>
              </a:spcBef>
              <a:buClr>
                <a:srgbClr val="33CC33"/>
              </a:buClr>
              <a:buSzPct val="150000"/>
              <a:buChar char="•"/>
              <a:tabLst>
                <a:tab pos="266700" algn="l"/>
              </a:tabLst>
            </a:pPr>
            <a:r>
              <a:rPr sz="2100" dirty="0">
                <a:latin typeface="Arial MT"/>
                <a:cs typeface="Arial MT"/>
              </a:rPr>
              <a:t>“It</a:t>
            </a:r>
            <a:r>
              <a:rPr sz="2100" spc="-15" dirty="0">
                <a:latin typeface="Arial MT"/>
                <a:cs typeface="Arial MT"/>
              </a:rPr>
              <a:t> </a:t>
            </a:r>
            <a:r>
              <a:rPr sz="2100" dirty="0">
                <a:latin typeface="Arial MT"/>
                <a:cs typeface="Arial MT"/>
              </a:rPr>
              <a:t>won’t</a:t>
            </a:r>
            <a:r>
              <a:rPr sz="2100" spc="-4" dirty="0">
                <a:latin typeface="Arial MT"/>
                <a:cs typeface="Arial MT"/>
              </a:rPr>
              <a:t> </a:t>
            </a:r>
            <a:r>
              <a:rPr sz="2100" dirty="0">
                <a:latin typeface="Arial MT"/>
                <a:cs typeface="Arial MT"/>
              </a:rPr>
              <a:t>truly</a:t>
            </a:r>
            <a:r>
              <a:rPr sz="2100" spc="-8" dirty="0">
                <a:latin typeface="Arial MT"/>
                <a:cs typeface="Arial MT"/>
              </a:rPr>
              <a:t> </a:t>
            </a:r>
            <a:r>
              <a:rPr sz="2100" dirty="0">
                <a:latin typeface="Arial MT"/>
                <a:cs typeface="Arial MT"/>
              </a:rPr>
              <a:t>be an</a:t>
            </a:r>
            <a:r>
              <a:rPr sz="2100" spc="-4" dirty="0">
                <a:latin typeface="Arial MT"/>
                <a:cs typeface="Arial MT"/>
              </a:rPr>
              <a:t> </a:t>
            </a:r>
            <a:r>
              <a:rPr sz="2100" dirty="0">
                <a:latin typeface="Arial MT"/>
                <a:cs typeface="Arial MT"/>
              </a:rPr>
              <a:t>autonomous</a:t>
            </a:r>
            <a:r>
              <a:rPr sz="2100" spc="-4" dirty="0">
                <a:latin typeface="Arial MT"/>
                <a:cs typeface="Arial MT"/>
              </a:rPr>
              <a:t> </a:t>
            </a:r>
            <a:r>
              <a:rPr sz="2100" dirty="0">
                <a:latin typeface="Arial MT"/>
                <a:cs typeface="Arial MT"/>
              </a:rPr>
              <a:t>vehicle </a:t>
            </a:r>
            <a:r>
              <a:rPr sz="2100" spc="-8" dirty="0">
                <a:latin typeface="Arial MT"/>
                <a:cs typeface="Arial MT"/>
              </a:rPr>
              <a:t>until </a:t>
            </a:r>
            <a:r>
              <a:rPr sz="2100" dirty="0">
                <a:latin typeface="Arial MT"/>
                <a:cs typeface="Arial MT"/>
              </a:rPr>
              <a:t>you</a:t>
            </a:r>
            <a:r>
              <a:rPr sz="2100" spc="-4" dirty="0">
                <a:latin typeface="Arial MT"/>
                <a:cs typeface="Arial MT"/>
              </a:rPr>
              <a:t> </a:t>
            </a:r>
            <a:r>
              <a:rPr sz="2100" dirty="0">
                <a:latin typeface="Arial MT"/>
                <a:cs typeface="Arial MT"/>
              </a:rPr>
              <a:t>instruct</a:t>
            </a:r>
            <a:r>
              <a:rPr sz="2100" spc="-4" dirty="0">
                <a:latin typeface="Arial MT"/>
                <a:cs typeface="Arial MT"/>
              </a:rPr>
              <a:t> </a:t>
            </a:r>
            <a:r>
              <a:rPr sz="2100" dirty="0">
                <a:latin typeface="Arial MT"/>
                <a:cs typeface="Arial MT"/>
              </a:rPr>
              <a:t>it</a:t>
            </a:r>
            <a:r>
              <a:rPr sz="2100" spc="-4" dirty="0">
                <a:latin typeface="Arial MT"/>
                <a:cs typeface="Arial MT"/>
              </a:rPr>
              <a:t> </a:t>
            </a:r>
            <a:r>
              <a:rPr sz="2100" dirty="0">
                <a:latin typeface="Arial MT"/>
                <a:cs typeface="Arial MT"/>
              </a:rPr>
              <a:t>to</a:t>
            </a:r>
            <a:r>
              <a:rPr sz="2100" spc="-4" dirty="0">
                <a:latin typeface="Arial MT"/>
                <a:cs typeface="Arial MT"/>
              </a:rPr>
              <a:t> </a:t>
            </a:r>
            <a:r>
              <a:rPr sz="2100" dirty="0">
                <a:latin typeface="Arial MT"/>
                <a:cs typeface="Arial MT"/>
              </a:rPr>
              <a:t>drive to work</a:t>
            </a:r>
            <a:r>
              <a:rPr sz="2100" spc="-8" dirty="0">
                <a:latin typeface="Arial MT"/>
                <a:cs typeface="Arial MT"/>
              </a:rPr>
              <a:t> </a:t>
            </a:r>
            <a:r>
              <a:rPr sz="2100" dirty="0">
                <a:latin typeface="Arial MT"/>
                <a:cs typeface="Arial MT"/>
              </a:rPr>
              <a:t>and it</a:t>
            </a:r>
            <a:r>
              <a:rPr sz="2100" spc="-4" dirty="0">
                <a:latin typeface="Arial MT"/>
                <a:cs typeface="Arial MT"/>
              </a:rPr>
              <a:t> </a:t>
            </a:r>
            <a:r>
              <a:rPr sz="2100" dirty="0">
                <a:latin typeface="Arial MT"/>
                <a:cs typeface="Arial MT"/>
              </a:rPr>
              <a:t>heads</a:t>
            </a:r>
            <a:r>
              <a:rPr sz="2100" spc="-4" dirty="0">
                <a:latin typeface="Arial MT"/>
                <a:cs typeface="Arial MT"/>
              </a:rPr>
              <a:t> </a:t>
            </a:r>
            <a:r>
              <a:rPr sz="2100" spc="-19" dirty="0">
                <a:latin typeface="Arial MT"/>
                <a:cs typeface="Arial MT"/>
              </a:rPr>
              <a:t>to </a:t>
            </a:r>
            <a:r>
              <a:rPr sz="2100" dirty="0">
                <a:latin typeface="Arial MT"/>
                <a:cs typeface="Arial MT"/>
              </a:rPr>
              <a:t>the</a:t>
            </a:r>
            <a:r>
              <a:rPr sz="2100" spc="-4" dirty="0">
                <a:latin typeface="Arial MT"/>
                <a:cs typeface="Arial MT"/>
              </a:rPr>
              <a:t> </a:t>
            </a:r>
            <a:r>
              <a:rPr sz="2100" dirty="0">
                <a:latin typeface="Arial MT"/>
                <a:cs typeface="Arial MT"/>
              </a:rPr>
              <a:t>beach </a:t>
            </a:r>
            <a:r>
              <a:rPr sz="2100" spc="-8" dirty="0">
                <a:latin typeface="Arial MT"/>
                <a:cs typeface="Arial MT"/>
              </a:rPr>
              <a:t>instead.”</a:t>
            </a:r>
            <a:endParaRPr sz="2100">
              <a:latin typeface="Arial MT"/>
              <a:cs typeface="Arial MT"/>
            </a:endParaRPr>
          </a:p>
          <a:p>
            <a:pPr marL="2975134" lvl="1" indent="-222885" algn="just">
              <a:spcBef>
                <a:spcPts val="533"/>
              </a:spcBef>
              <a:buChar char="–"/>
              <a:tabLst>
                <a:tab pos="2975609" algn="l"/>
              </a:tabLst>
            </a:pPr>
            <a:r>
              <a:rPr sz="2100" dirty="0">
                <a:latin typeface="Arial MT"/>
                <a:cs typeface="Arial MT"/>
              </a:rPr>
              <a:t>Brad </a:t>
            </a:r>
            <a:r>
              <a:rPr sz="2100" spc="-8" dirty="0">
                <a:latin typeface="Arial MT"/>
                <a:cs typeface="Arial MT"/>
              </a:rPr>
              <a:t>Templeton</a:t>
            </a:r>
            <a:endParaRPr sz="2100">
              <a:latin typeface="Arial MT"/>
              <a:cs typeface="Arial M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43000" y="1163780"/>
            <a:ext cx="7125788" cy="517449"/>
          </a:xfrm>
          <a:prstGeom prst="rect">
            <a:avLst/>
          </a:prstGeom>
        </p:spPr>
        <p:txBody>
          <a:bodyPr vert="horz" wrap="square" lIns="0" tIns="9525" rIns="0" bIns="0" rtlCol="0" anchor="ctr">
            <a:spAutoFit/>
          </a:bodyPr>
          <a:lstStyle/>
          <a:p>
            <a:pPr marL="13335">
              <a:lnSpc>
                <a:spcPct val="100000"/>
              </a:lnSpc>
              <a:spcBef>
                <a:spcPts val="75"/>
              </a:spcBef>
              <a:tabLst>
                <a:tab pos="2643188" algn="l"/>
              </a:tabLst>
            </a:pPr>
            <a:r>
              <a:rPr dirty="0"/>
              <a:t>Progress</a:t>
            </a:r>
            <a:r>
              <a:rPr spc="-15" dirty="0"/>
              <a:t> </a:t>
            </a:r>
            <a:r>
              <a:rPr dirty="0"/>
              <a:t>in</a:t>
            </a:r>
            <a:r>
              <a:rPr spc="-8" dirty="0"/>
              <a:t> </a:t>
            </a:r>
            <a:r>
              <a:rPr spc="-19" dirty="0"/>
              <a:t>AI:</a:t>
            </a:r>
            <a:r>
              <a:rPr dirty="0"/>
              <a:t>	1956 – </a:t>
            </a:r>
            <a:r>
              <a:rPr spc="-15" dirty="0"/>
              <a:t>2010</a:t>
            </a:r>
          </a:p>
        </p:txBody>
      </p:sp>
      <p:pic>
        <p:nvPicPr>
          <p:cNvPr id="3" name="object 3"/>
          <p:cNvPicPr/>
          <p:nvPr/>
        </p:nvPicPr>
        <p:blipFill>
          <a:blip r:embed="rId2" cstate="print"/>
          <a:stretch>
            <a:fillRect/>
          </a:stretch>
        </p:blipFill>
        <p:spPr>
          <a:xfrm>
            <a:off x="1671638" y="4720829"/>
            <a:ext cx="5967411" cy="329802"/>
          </a:xfrm>
          <a:prstGeom prst="rect">
            <a:avLst/>
          </a:prstGeom>
        </p:spPr>
      </p:pic>
      <p:sp>
        <p:nvSpPr>
          <p:cNvPr id="4" name="object 4"/>
          <p:cNvSpPr txBox="1"/>
          <p:nvPr/>
        </p:nvSpPr>
        <p:spPr>
          <a:xfrm>
            <a:off x="1430655" y="1910716"/>
            <a:ext cx="2090738" cy="286617"/>
          </a:xfrm>
          <a:prstGeom prst="rect">
            <a:avLst/>
          </a:prstGeom>
        </p:spPr>
        <p:txBody>
          <a:bodyPr vert="horz" wrap="square" lIns="0" tIns="9525" rIns="0" bIns="0" rtlCol="0">
            <a:spAutoFit/>
          </a:bodyPr>
          <a:lstStyle/>
          <a:p>
            <a:pPr marL="9525">
              <a:spcBef>
                <a:spcPts val="75"/>
              </a:spcBef>
            </a:pPr>
            <a:r>
              <a:rPr dirty="0">
                <a:latin typeface="Arial MT"/>
                <a:cs typeface="Arial MT"/>
              </a:rPr>
              <a:t>Human-Level </a:t>
            </a:r>
            <a:r>
              <a:rPr spc="-8" dirty="0">
                <a:latin typeface="Arial MT"/>
                <a:cs typeface="Arial MT"/>
              </a:rPr>
              <a:t>Chess</a:t>
            </a:r>
            <a:endParaRPr>
              <a:latin typeface="Arial MT"/>
              <a:cs typeface="Arial MT"/>
            </a:endParaRPr>
          </a:p>
        </p:txBody>
      </p:sp>
      <p:pic>
        <p:nvPicPr>
          <p:cNvPr id="5" name="object 5"/>
          <p:cNvPicPr/>
          <p:nvPr/>
        </p:nvPicPr>
        <p:blipFill>
          <a:blip r:embed="rId3" cstate="print"/>
          <a:stretch>
            <a:fillRect/>
          </a:stretch>
        </p:blipFill>
        <p:spPr>
          <a:xfrm>
            <a:off x="1671638" y="2465786"/>
            <a:ext cx="5967411" cy="334565"/>
          </a:xfrm>
          <a:prstGeom prst="rect">
            <a:avLst/>
          </a:prstGeom>
        </p:spPr>
      </p:pic>
      <p:sp>
        <p:nvSpPr>
          <p:cNvPr id="6" name="object 6"/>
          <p:cNvSpPr txBox="1"/>
          <p:nvPr/>
        </p:nvSpPr>
        <p:spPr>
          <a:xfrm>
            <a:off x="1430655" y="3222879"/>
            <a:ext cx="2345055" cy="286617"/>
          </a:xfrm>
          <a:prstGeom prst="rect">
            <a:avLst/>
          </a:prstGeom>
        </p:spPr>
        <p:txBody>
          <a:bodyPr vert="horz" wrap="square" lIns="0" tIns="9525" rIns="0" bIns="0" rtlCol="0">
            <a:spAutoFit/>
          </a:bodyPr>
          <a:lstStyle/>
          <a:p>
            <a:pPr marL="9525">
              <a:spcBef>
                <a:spcPts val="75"/>
              </a:spcBef>
            </a:pPr>
            <a:r>
              <a:rPr dirty="0">
                <a:latin typeface="Arial MT"/>
                <a:cs typeface="Arial MT"/>
              </a:rPr>
              <a:t>Human-Level </a:t>
            </a:r>
            <a:r>
              <a:rPr spc="-8" dirty="0">
                <a:latin typeface="Arial MT"/>
                <a:cs typeface="Arial MT"/>
              </a:rPr>
              <a:t>Dialogue</a:t>
            </a:r>
            <a:endParaRPr>
              <a:latin typeface="Arial MT"/>
              <a:cs typeface="Arial MT"/>
            </a:endParaRPr>
          </a:p>
        </p:txBody>
      </p:sp>
      <p:sp>
        <p:nvSpPr>
          <p:cNvPr id="7" name="object 7"/>
          <p:cNvSpPr txBox="1"/>
          <p:nvPr/>
        </p:nvSpPr>
        <p:spPr>
          <a:xfrm>
            <a:off x="1430655" y="4213479"/>
            <a:ext cx="2535555" cy="286617"/>
          </a:xfrm>
          <a:prstGeom prst="rect">
            <a:avLst/>
          </a:prstGeom>
        </p:spPr>
        <p:txBody>
          <a:bodyPr vert="horz" wrap="square" lIns="0" tIns="9525" rIns="0" bIns="0" rtlCol="0">
            <a:spAutoFit/>
          </a:bodyPr>
          <a:lstStyle/>
          <a:p>
            <a:pPr marL="9525">
              <a:spcBef>
                <a:spcPts val="75"/>
              </a:spcBef>
            </a:pPr>
            <a:r>
              <a:rPr dirty="0">
                <a:latin typeface="Arial MT"/>
                <a:cs typeface="Arial MT"/>
              </a:rPr>
              <a:t>Human-Level </a:t>
            </a:r>
            <a:r>
              <a:rPr spc="-8" dirty="0">
                <a:latin typeface="Arial MT"/>
                <a:cs typeface="Arial MT"/>
              </a:rPr>
              <a:t>Perception</a:t>
            </a:r>
            <a:endParaRPr>
              <a:latin typeface="Arial MT"/>
              <a:cs typeface="Arial MT"/>
            </a:endParaRPr>
          </a:p>
        </p:txBody>
      </p:sp>
      <p:sp>
        <p:nvSpPr>
          <p:cNvPr id="8" name="object 8"/>
          <p:cNvSpPr txBox="1"/>
          <p:nvPr/>
        </p:nvSpPr>
        <p:spPr>
          <a:xfrm>
            <a:off x="7139702" y="2523887"/>
            <a:ext cx="400050" cy="194284"/>
          </a:xfrm>
          <a:prstGeom prst="rect">
            <a:avLst/>
          </a:prstGeom>
        </p:spPr>
        <p:txBody>
          <a:bodyPr vert="horz" wrap="square" lIns="0" tIns="9525" rIns="0" bIns="0" rtlCol="0">
            <a:spAutoFit/>
          </a:bodyPr>
          <a:lstStyle/>
          <a:p>
            <a:pPr marL="9525">
              <a:spcBef>
                <a:spcPts val="75"/>
              </a:spcBef>
            </a:pPr>
            <a:r>
              <a:rPr sz="1200" b="1" spc="-15" dirty="0">
                <a:solidFill>
                  <a:srgbClr val="FFFFFF"/>
                </a:solidFill>
                <a:latin typeface="Times New Roman"/>
                <a:cs typeface="Times New Roman"/>
              </a:rPr>
              <a:t>100%</a:t>
            </a:r>
            <a:endParaRPr sz="1200">
              <a:latin typeface="Times New Roman"/>
              <a:cs typeface="Times New Roman"/>
            </a:endParaRPr>
          </a:p>
        </p:txBody>
      </p:sp>
      <p:sp>
        <p:nvSpPr>
          <p:cNvPr id="9" name="object 9"/>
          <p:cNvSpPr txBox="1"/>
          <p:nvPr/>
        </p:nvSpPr>
        <p:spPr>
          <a:xfrm>
            <a:off x="1758077" y="4776550"/>
            <a:ext cx="323850" cy="194284"/>
          </a:xfrm>
          <a:prstGeom prst="rect">
            <a:avLst/>
          </a:prstGeom>
        </p:spPr>
        <p:txBody>
          <a:bodyPr vert="horz" wrap="square" lIns="0" tIns="9525" rIns="0" bIns="0" rtlCol="0">
            <a:spAutoFit/>
          </a:bodyPr>
          <a:lstStyle/>
          <a:p>
            <a:pPr marL="9525">
              <a:spcBef>
                <a:spcPts val="75"/>
              </a:spcBef>
            </a:pPr>
            <a:r>
              <a:rPr sz="1200" b="1" spc="-19" dirty="0">
                <a:solidFill>
                  <a:srgbClr val="FFFFFF"/>
                </a:solidFill>
                <a:latin typeface="Times New Roman"/>
                <a:cs typeface="Times New Roman"/>
              </a:rPr>
              <a:t>10%</a:t>
            </a:r>
            <a:endParaRPr sz="1200">
              <a:latin typeface="Times New Roman"/>
              <a:cs typeface="Times New Roman"/>
            </a:endParaRPr>
          </a:p>
        </p:txBody>
      </p:sp>
      <p:pic>
        <p:nvPicPr>
          <p:cNvPr id="10" name="object 10"/>
          <p:cNvPicPr/>
          <p:nvPr/>
        </p:nvPicPr>
        <p:blipFill>
          <a:blip r:embed="rId4" cstate="print"/>
          <a:stretch>
            <a:fillRect/>
          </a:stretch>
        </p:blipFill>
        <p:spPr>
          <a:xfrm>
            <a:off x="1671638" y="3574255"/>
            <a:ext cx="5967411" cy="329804"/>
          </a:xfrm>
          <a:prstGeom prst="rect">
            <a:avLst/>
          </a:prstGeom>
        </p:spPr>
      </p:pic>
      <p:sp>
        <p:nvSpPr>
          <p:cNvPr id="11" name="object 11"/>
          <p:cNvSpPr txBox="1"/>
          <p:nvPr/>
        </p:nvSpPr>
        <p:spPr>
          <a:xfrm>
            <a:off x="3771424" y="3629977"/>
            <a:ext cx="323850" cy="194284"/>
          </a:xfrm>
          <a:prstGeom prst="rect">
            <a:avLst/>
          </a:prstGeom>
        </p:spPr>
        <p:txBody>
          <a:bodyPr vert="horz" wrap="square" lIns="0" tIns="9525" rIns="0" bIns="0" rtlCol="0">
            <a:spAutoFit/>
          </a:bodyPr>
          <a:lstStyle/>
          <a:p>
            <a:pPr marL="9525">
              <a:spcBef>
                <a:spcPts val="75"/>
              </a:spcBef>
            </a:pPr>
            <a:r>
              <a:rPr sz="1200" b="1" spc="-19" dirty="0">
                <a:solidFill>
                  <a:srgbClr val="FFFFFF"/>
                </a:solidFill>
                <a:latin typeface="Times New Roman"/>
                <a:cs typeface="Times New Roman"/>
              </a:rPr>
              <a:t>40%</a:t>
            </a:r>
            <a:endParaRPr sz="1200">
              <a:latin typeface="Times New Roman"/>
              <a:cs typeface="Times New Roman"/>
            </a:endParaRPr>
          </a:p>
        </p:txBody>
      </p:sp>
      <p:sp>
        <p:nvSpPr>
          <p:cNvPr id="12" name="object 12"/>
          <p:cNvSpPr txBox="1"/>
          <p:nvPr/>
        </p:nvSpPr>
        <p:spPr>
          <a:xfrm>
            <a:off x="4356020" y="4764644"/>
            <a:ext cx="323850" cy="286617"/>
          </a:xfrm>
          <a:prstGeom prst="rect">
            <a:avLst/>
          </a:prstGeom>
        </p:spPr>
        <p:txBody>
          <a:bodyPr vert="horz" wrap="square" lIns="0" tIns="9525" rIns="0" bIns="0" rtlCol="0">
            <a:spAutoFit/>
          </a:bodyPr>
          <a:lstStyle/>
          <a:p>
            <a:pPr marL="9525">
              <a:spcBef>
                <a:spcPts val="75"/>
              </a:spcBef>
            </a:pPr>
            <a:r>
              <a:rPr spc="-19" dirty="0">
                <a:solidFill>
                  <a:srgbClr val="FFFFFF"/>
                </a:solidFill>
                <a:latin typeface="Times New Roman"/>
                <a:cs typeface="Times New Roman"/>
              </a:rPr>
              <a:t>???</a:t>
            </a:r>
            <a:endParaRPr>
              <a:latin typeface="Times New Roman"/>
              <a:cs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flipH="1">
            <a:off x="1143000" y="1086118"/>
            <a:ext cx="6844937" cy="517449"/>
          </a:xfrm>
          <a:prstGeom prst="rect">
            <a:avLst/>
          </a:prstGeom>
        </p:spPr>
        <p:txBody>
          <a:bodyPr vert="horz" wrap="square" lIns="0" tIns="9525" rIns="0" bIns="0" rtlCol="0" anchor="ctr">
            <a:spAutoFit/>
          </a:bodyPr>
          <a:lstStyle/>
          <a:p>
            <a:pPr marL="1443514">
              <a:lnSpc>
                <a:spcPct val="100000"/>
              </a:lnSpc>
              <a:spcBef>
                <a:spcPts val="75"/>
              </a:spcBef>
            </a:pPr>
            <a:r>
              <a:rPr spc="-8" dirty="0"/>
              <a:t>CAPTCHA</a:t>
            </a:r>
          </a:p>
        </p:txBody>
      </p:sp>
      <p:sp>
        <p:nvSpPr>
          <p:cNvPr id="3" name="object 3"/>
          <p:cNvSpPr txBox="1"/>
          <p:nvPr/>
        </p:nvSpPr>
        <p:spPr>
          <a:xfrm>
            <a:off x="1830706" y="4813554"/>
            <a:ext cx="1013936" cy="286617"/>
          </a:xfrm>
          <a:prstGeom prst="rect">
            <a:avLst/>
          </a:prstGeom>
        </p:spPr>
        <p:txBody>
          <a:bodyPr vert="horz" wrap="square" lIns="0" tIns="9525" rIns="0" bIns="0" rtlCol="0">
            <a:spAutoFit/>
          </a:bodyPr>
          <a:lstStyle/>
          <a:p>
            <a:pPr marL="266700" indent="-257175">
              <a:spcBef>
                <a:spcPts val="75"/>
              </a:spcBef>
              <a:buClr>
                <a:srgbClr val="33CC33"/>
              </a:buClr>
              <a:buSzPct val="150000"/>
              <a:buChar char="•"/>
              <a:tabLst>
                <a:tab pos="266700" algn="l"/>
              </a:tabLst>
            </a:pPr>
            <a:r>
              <a:rPr spc="-8" dirty="0">
                <a:latin typeface="Arial MT"/>
                <a:cs typeface="Arial MT"/>
              </a:rPr>
              <a:t>Google</a:t>
            </a:r>
            <a:endParaRPr>
              <a:latin typeface="Arial MT"/>
              <a:cs typeface="Arial MT"/>
            </a:endParaRPr>
          </a:p>
        </p:txBody>
      </p:sp>
      <p:pic>
        <p:nvPicPr>
          <p:cNvPr id="4" name="object 4"/>
          <p:cNvPicPr/>
          <p:nvPr/>
        </p:nvPicPr>
        <p:blipFill>
          <a:blip r:embed="rId2" cstate="print"/>
          <a:stretch>
            <a:fillRect/>
          </a:stretch>
        </p:blipFill>
        <p:spPr>
          <a:xfrm>
            <a:off x="3028950" y="2457451"/>
            <a:ext cx="3143249" cy="1574006"/>
          </a:xfrm>
          <a:prstGeom prst="rect">
            <a:avLst/>
          </a:prstGeom>
        </p:spPr>
      </p:pic>
      <p:sp>
        <p:nvSpPr>
          <p:cNvPr id="5" name="object 5"/>
          <p:cNvSpPr txBox="1"/>
          <p:nvPr/>
        </p:nvSpPr>
        <p:spPr>
          <a:xfrm>
            <a:off x="1659255" y="1567816"/>
            <a:ext cx="5218748" cy="1591526"/>
          </a:xfrm>
          <a:prstGeom prst="rect">
            <a:avLst/>
          </a:prstGeom>
        </p:spPr>
        <p:txBody>
          <a:bodyPr vert="horz" wrap="square" lIns="0" tIns="9525" rIns="0" bIns="0" rtlCol="0">
            <a:spAutoFit/>
          </a:bodyPr>
          <a:lstStyle/>
          <a:p>
            <a:pPr marL="9525">
              <a:lnSpc>
                <a:spcPts val="2497"/>
              </a:lnSpc>
              <a:spcBef>
                <a:spcPts val="75"/>
              </a:spcBef>
            </a:pPr>
            <a:r>
              <a:rPr sz="2100" b="1" dirty="0">
                <a:solidFill>
                  <a:srgbClr val="C00000"/>
                </a:solidFill>
                <a:latin typeface="Times New Roman"/>
                <a:cs typeface="Times New Roman"/>
              </a:rPr>
              <a:t>C</a:t>
            </a:r>
            <a:r>
              <a:rPr sz="2100" dirty="0">
                <a:latin typeface="Times New Roman"/>
                <a:cs typeface="Times New Roman"/>
              </a:rPr>
              <a:t>ompletely</a:t>
            </a:r>
            <a:r>
              <a:rPr sz="2100" spc="-19" dirty="0">
                <a:latin typeface="Times New Roman"/>
                <a:cs typeface="Times New Roman"/>
              </a:rPr>
              <a:t> </a:t>
            </a:r>
            <a:r>
              <a:rPr sz="2100" b="1" dirty="0">
                <a:solidFill>
                  <a:srgbClr val="C00000"/>
                </a:solidFill>
                <a:latin typeface="Times New Roman"/>
                <a:cs typeface="Times New Roman"/>
              </a:rPr>
              <a:t>A</a:t>
            </a:r>
            <a:r>
              <a:rPr sz="2100" dirty="0">
                <a:latin typeface="Times New Roman"/>
                <a:cs typeface="Times New Roman"/>
              </a:rPr>
              <a:t>utomated</a:t>
            </a:r>
            <a:r>
              <a:rPr sz="2100" spc="-11" dirty="0">
                <a:latin typeface="Times New Roman"/>
                <a:cs typeface="Times New Roman"/>
              </a:rPr>
              <a:t> </a:t>
            </a:r>
            <a:r>
              <a:rPr sz="2100" b="1" dirty="0">
                <a:solidFill>
                  <a:srgbClr val="C00000"/>
                </a:solidFill>
                <a:latin typeface="Times New Roman"/>
                <a:cs typeface="Times New Roman"/>
              </a:rPr>
              <a:t>P</a:t>
            </a:r>
            <a:r>
              <a:rPr sz="2100" dirty="0">
                <a:latin typeface="Times New Roman"/>
                <a:cs typeface="Times New Roman"/>
              </a:rPr>
              <a:t>ublic</a:t>
            </a:r>
            <a:r>
              <a:rPr sz="2100" spc="-11" dirty="0">
                <a:latin typeface="Times New Roman"/>
                <a:cs typeface="Times New Roman"/>
              </a:rPr>
              <a:t> </a:t>
            </a:r>
            <a:r>
              <a:rPr sz="2100" b="1" dirty="0">
                <a:solidFill>
                  <a:srgbClr val="C00000"/>
                </a:solidFill>
                <a:latin typeface="Times New Roman"/>
                <a:cs typeface="Times New Roman"/>
              </a:rPr>
              <a:t>T</a:t>
            </a:r>
            <a:r>
              <a:rPr sz="2100" dirty="0">
                <a:latin typeface="Times New Roman"/>
                <a:cs typeface="Times New Roman"/>
              </a:rPr>
              <a:t>uring</a:t>
            </a:r>
            <a:r>
              <a:rPr sz="2100" spc="-11" dirty="0">
                <a:latin typeface="Times New Roman"/>
                <a:cs typeface="Times New Roman"/>
              </a:rPr>
              <a:t> </a:t>
            </a:r>
            <a:r>
              <a:rPr sz="2100" dirty="0">
                <a:latin typeface="Times New Roman"/>
                <a:cs typeface="Times New Roman"/>
              </a:rPr>
              <a:t>test</a:t>
            </a:r>
            <a:r>
              <a:rPr sz="2100" spc="-15" dirty="0">
                <a:latin typeface="Times New Roman"/>
                <a:cs typeface="Times New Roman"/>
              </a:rPr>
              <a:t> </a:t>
            </a:r>
            <a:r>
              <a:rPr sz="2100" dirty="0">
                <a:latin typeface="Times New Roman"/>
                <a:cs typeface="Times New Roman"/>
              </a:rPr>
              <a:t>to</a:t>
            </a:r>
            <a:r>
              <a:rPr sz="2100" spc="-8" dirty="0">
                <a:latin typeface="Times New Roman"/>
                <a:cs typeface="Times New Roman"/>
              </a:rPr>
              <a:t> </a:t>
            </a:r>
            <a:r>
              <a:rPr sz="2100" spc="-15" dirty="0">
                <a:latin typeface="Times New Roman"/>
                <a:cs typeface="Times New Roman"/>
              </a:rPr>
              <a:t>tell</a:t>
            </a:r>
            <a:endParaRPr sz="2100">
              <a:latin typeface="Times New Roman"/>
              <a:cs typeface="Times New Roman"/>
            </a:endParaRPr>
          </a:p>
          <a:p>
            <a:pPr marL="9525">
              <a:lnSpc>
                <a:spcPts val="2497"/>
              </a:lnSpc>
            </a:pPr>
            <a:r>
              <a:rPr sz="2100" b="1" dirty="0">
                <a:solidFill>
                  <a:srgbClr val="C00000"/>
                </a:solidFill>
                <a:latin typeface="Times New Roman"/>
                <a:cs typeface="Times New Roman"/>
              </a:rPr>
              <a:t>C</a:t>
            </a:r>
            <a:r>
              <a:rPr sz="2100" dirty="0">
                <a:latin typeface="Times New Roman"/>
                <a:cs typeface="Times New Roman"/>
              </a:rPr>
              <a:t>omputers</a:t>
            </a:r>
            <a:r>
              <a:rPr sz="2100" spc="-15" dirty="0">
                <a:latin typeface="Times New Roman"/>
                <a:cs typeface="Times New Roman"/>
              </a:rPr>
              <a:t> </a:t>
            </a:r>
            <a:r>
              <a:rPr sz="2100" dirty="0">
                <a:latin typeface="Times New Roman"/>
                <a:cs typeface="Times New Roman"/>
              </a:rPr>
              <a:t>and</a:t>
            </a:r>
            <a:r>
              <a:rPr sz="2100" spc="-8" dirty="0">
                <a:latin typeface="Times New Roman"/>
                <a:cs typeface="Times New Roman"/>
              </a:rPr>
              <a:t> </a:t>
            </a:r>
            <a:r>
              <a:rPr sz="2100" b="1" dirty="0">
                <a:solidFill>
                  <a:srgbClr val="C00000"/>
                </a:solidFill>
                <a:latin typeface="Times New Roman"/>
                <a:cs typeface="Times New Roman"/>
              </a:rPr>
              <a:t>H</a:t>
            </a:r>
            <a:r>
              <a:rPr sz="2100" dirty="0">
                <a:latin typeface="Times New Roman"/>
                <a:cs typeface="Times New Roman"/>
              </a:rPr>
              <a:t>umans</a:t>
            </a:r>
            <a:r>
              <a:rPr sz="2100" spc="-8" dirty="0">
                <a:latin typeface="Times New Roman"/>
                <a:cs typeface="Times New Roman"/>
              </a:rPr>
              <a:t> </a:t>
            </a:r>
            <a:r>
              <a:rPr sz="2100" b="1" spc="-8" dirty="0">
                <a:solidFill>
                  <a:srgbClr val="C00000"/>
                </a:solidFill>
                <a:latin typeface="Times New Roman"/>
                <a:cs typeface="Times New Roman"/>
              </a:rPr>
              <a:t>A</a:t>
            </a:r>
            <a:r>
              <a:rPr sz="2100" spc="-8" dirty="0">
                <a:latin typeface="Times New Roman"/>
                <a:cs typeface="Times New Roman"/>
              </a:rPr>
              <a:t>part</a:t>
            </a:r>
            <a:endParaRPr sz="2100">
              <a:latin typeface="Times New Roman"/>
              <a:cs typeface="Times New Roman"/>
            </a:endParaRPr>
          </a:p>
          <a:p>
            <a:pPr>
              <a:lnSpc>
                <a:spcPct val="100000"/>
              </a:lnSpc>
            </a:pPr>
            <a:endParaRPr sz="2325">
              <a:latin typeface="Times New Roman"/>
              <a:cs typeface="Times New Roman"/>
            </a:endParaRPr>
          </a:p>
          <a:p>
            <a:pPr>
              <a:lnSpc>
                <a:spcPct val="100000"/>
              </a:lnSpc>
            </a:pPr>
            <a:endParaRPr sz="1988">
              <a:latin typeface="Times New Roman"/>
              <a:cs typeface="Times New Roman"/>
            </a:endParaRPr>
          </a:p>
          <a:p>
            <a:pPr marL="438150" indent="-257175">
              <a:spcBef>
                <a:spcPts val="4"/>
              </a:spcBef>
              <a:buClr>
                <a:srgbClr val="33CC33"/>
              </a:buClr>
              <a:buSzPct val="150000"/>
              <a:buChar char="•"/>
              <a:tabLst>
                <a:tab pos="438150" algn="l"/>
              </a:tabLst>
            </a:pPr>
            <a:r>
              <a:rPr spc="-8" dirty="0">
                <a:latin typeface="Arial MT"/>
                <a:cs typeface="Arial MT"/>
              </a:rPr>
              <a:t>Yahoo!</a:t>
            </a:r>
            <a:endParaRPr>
              <a:latin typeface="Arial MT"/>
              <a:cs typeface="Arial MT"/>
            </a:endParaRPr>
          </a:p>
        </p:txBody>
      </p:sp>
      <p:pic>
        <p:nvPicPr>
          <p:cNvPr id="6" name="object 6"/>
          <p:cNvPicPr/>
          <p:nvPr/>
        </p:nvPicPr>
        <p:blipFill>
          <a:blip r:embed="rId3" cstate="print"/>
          <a:stretch>
            <a:fillRect/>
          </a:stretch>
        </p:blipFill>
        <p:spPr>
          <a:xfrm>
            <a:off x="3086100" y="4229101"/>
            <a:ext cx="3757611" cy="14966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24DA44-993F-DDD0-AD87-CAFAD78A3A0A}"/>
              </a:ext>
            </a:extLst>
          </p:cNvPr>
          <p:cNvSpPr>
            <a:spLocks noGrp="1"/>
          </p:cNvSpPr>
          <p:nvPr>
            <p:ph type="dt" sz="half" idx="10"/>
          </p:nvPr>
        </p:nvSpPr>
        <p:spPr/>
        <p:txBody>
          <a:bodyPr/>
          <a:lstStyle/>
          <a:p>
            <a:fld id="{8E947A1C-D50E-48E0-870A-DB6B6CFABE4F}" type="datetime1">
              <a:rPr lang="en-US" smtClean="0"/>
              <a:pPr/>
              <a:t>7/25/2025</a:t>
            </a:fld>
            <a:endParaRPr lang="en-US"/>
          </a:p>
        </p:txBody>
      </p:sp>
      <p:sp>
        <p:nvSpPr>
          <p:cNvPr id="3" name="Footer Placeholder 2">
            <a:extLst>
              <a:ext uri="{FF2B5EF4-FFF2-40B4-BE49-F238E27FC236}">
                <a16:creationId xmlns:a16="http://schemas.microsoft.com/office/drawing/2014/main" id="{7F947F2C-8F76-4E3E-9EAA-D7870EF30ABC}"/>
              </a:ext>
            </a:extLst>
          </p:cNvPr>
          <p:cNvSpPr>
            <a:spLocks noGrp="1"/>
          </p:cNvSpPr>
          <p:nvPr>
            <p:ph type="ftr" sz="quarter" idx="11"/>
          </p:nvPr>
        </p:nvSpPr>
        <p:spPr/>
        <p:txBody>
          <a:bodyPr/>
          <a:lstStyle/>
          <a:p>
            <a:r>
              <a:rPr lang="en-US"/>
              <a:t>AI: Chapter 1: Introduction</a:t>
            </a:r>
          </a:p>
        </p:txBody>
      </p:sp>
      <p:sp>
        <p:nvSpPr>
          <p:cNvPr id="4" name="Slide Number Placeholder 3">
            <a:extLst>
              <a:ext uri="{FF2B5EF4-FFF2-40B4-BE49-F238E27FC236}">
                <a16:creationId xmlns:a16="http://schemas.microsoft.com/office/drawing/2014/main" id="{911EBBF8-3689-49F8-78E6-44792D41B402}"/>
              </a:ext>
            </a:extLst>
          </p:cNvPr>
          <p:cNvSpPr>
            <a:spLocks noGrp="1"/>
          </p:cNvSpPr>
          <p:nvPr>
            <p:ph type="sldNum" sz="quarter" idx="12"/>
          </p:nvPr>
        </p:nvSpPr>
        <p:spPr/>
        <p:txBody>
          <a:bodyPr/>
          <a:lstStyle/>
          <a:p>
            <a:fld id="{7E03C068-2496-4290-8E8F-136250EAA8B9}" type="slidenum">
              <a:rPr lang="en-US" smtClean="0"/>
              <a:pPr/>
              <a:t>9</a:t>
            </a:fld>
            <a:endParaRPr lang="en-US"/>
          </a:p>
        </p:txBody>
      </p:sp>
      <p:pic>
        <p:nvPicPr>
          <p:cNvPr id="5" name="Picture 4">
            <a:extLst>
              <a:ext uri="{FF2B5EF4-FFF2-40B4-BE49-F238E27FC236}">
                <a16:creationId xmlns:a16="http://schemas.microsoft.com/office/drawing/2014/main" id="{84097C91-EE48-234A-711E-553AA3D29A97}"/>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994170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710</TotalTime>
  <Words>3929</Words>
  <Application>Microsoft Office PowerPoint</Application>
  <PresentationFormat>On-screen Show (4:3)</PresentationFormat>
  <Paragraphs>648</Paragraphs>
  <Slides>85</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Arial</vt:lpstr>
      <vt:lpstr>Arial MT</vt:lpstr>
      <vt:lpstr>Calibri</vt:lpstr>
      <vt:lpstr>Calibri Light</vt:lpstr>
      <vt:lpstr>Helvetica Neue</vt:lpstr>
      <vt:lpstr>Lato Black</vt:lpstr>
      <vt:lpstr>Lato Light</vt:lpstr>
      <vt:lpstr>Monotype Corsiva</vt:lpstr>
      <vt:lpstr>sohne</vt:lpstr>
      <vt:lpstr>Times New Roman</vt:lpstr>
      <vt:lpstr>Verdana</vt:lpstr>
      <vt:lpstr>Wingdings</vt:lpstr>
      <vt:lpstr>Office Theme</vt:lpstr>
      <vt:lpstr>Artificial Intelligence Chapter 1: Introduction</vt:lpstr>
      <vt:lpstr>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in Fiction</vt:lpstr>
      <vt:lpstr>AI in Reality</vt:lpstr>
      <vt:lpstr>What’s interesting with AI</vt:lpstr>
      <vt:lpstr>What’s interesting with AI</vt:lpstr>
      <vt:lpstr>What’s interesting with AI</vt:lpstr>
      <vt:lpstr>What’s interesting with AI</vt:lpstr>
      <vt:lpstr>PowerPoint Presentation</vt:lpstr>
      <vt:lpstr>Data</vt:lpstr>
      <vt:lpstr>Information</vt:lpstr>
      <vt:lpstr>Knowledge</vt:lpstr>
      <vt:lpstr>What is Intelligence?</vt:lpstr>
      <vt:lpstr>PowerPoint Presentation</vt:lpstr>
      <vt:lpstr>Historical Definition of AI </vt:lpstr>
      <vt:lpstr>What is Artificial Intelligence?</vt:lpstr>
      <vt:lpstr>Definition of AI</vt:lpstr>
      <vt:lpstr>AI – Alternative Definitions</vt:lpstr>
      <vt:lpstr>Need for AI</vt:lpstr>
      <vt:lpstr>What is Intelligence?</vt:lpstr>
      <vt:lpstr>Types of Intelligence</vt:lpstr>
      <vt:lpstr>Signs of Intelligence</vt:lpstr>
      <vt:lpstr>Reasoning</vt:lpstr>
      <vt:lpstr>Learning</vt:lpstr>
      <vt:lpstr>Other Types of Learning</vt:lpstr>
      <vt:lpstr>Problem Solving</vt:lpstr>
      <vt:lpstr>What is involved in an AI Course?</vt:lpstr>
      <vt:lpstr>Human Intelligence VS Artificial Intelligence</vt:lpstr>
      <vt:lpstr>Human Intelligence VS Artificial Intelligence</vt:lpstr>
      <vt:lpstr>Human Intelligence VS Artificial Intelligence</vt:lpstr>
      <vt:lpstr>Human Intelligence VS Artificial Intelligence</vt:lpstr>
      <vt:lpstr>Artificial Intelligence VS Conventional Computing</vt:lpstr>
      <vt:lpstr>What is Artificial Intelligence? (again)</vt:lpstr>
      <vt:lpstr>How to Achieve AI?</vt:lpstr>
      <vt:lpstr>PowerPoint Presentation</vt:lpstr>
      <vt:lpstr>Acting Humanly</vt:lpstr>
      <vt:lpstr>Acting Humanly</vt:lpstr>
      <vt:lpstr>Acting Humanly – for Total Turing</vt:lpstr>
      <vt:lpstr>Thinking Humanly</vt:lpstr>
      <vt:lpstr>Thinking Humanly</vt:lpstr>
      <vt:lpstr>Problems with Imitating Humans</vt:lpstr>
      <vt:lpstr>Thinking Rationally</vt:lpstr>
      <vt:lpstr>Thinking Rationally</vt:lpstr>
      <vt:lpstr>Acting Rationally</vt:lpstr>
      <vt:lpstr>Acting Rationally</vt:lpstr>
      <vt:lpstr>Acting Rationally</vt:lpstr>
      <vt:lpstr>Relations to Other Fields</vt:lpstr>
      <vt:lpstr>PowerPoint Presentation</vt:lpstr>
      <vt:lpstr>AI History</vt:lpstr>
      <vt:lpstr>AI History</vt:lpstr>
      <vt:lpstr>PowerPoint Presentation</vt:lpstr>
      <vt:lpstr>PowerPoint Presentation</vt:lpstr>
      <vt:lpstr>Question Answering</vt:lpstr>
      <vt:lpstr>Game Playing: Chess</vt:lpstr>
      <vt:lpstr>News Aggregation and Summarization</vt:lpstr>
      <vt:lpstr>Navigation</vt:lpstr>
      <vt:lpstr>Web Information Extraction</vt:lpstr>
      <vt:lpstr>Collaborative Filtering</vt:lpstr>
      <vt:lpstr>Face Detection and Recognition</vt:lpstr>
      <vt:lpstr>Face Recognition: Autotagging Photos in Facebook, Flickr, Picasa, iPhoto, …</vt:lpstr>
      <vt:lpstr>Handwriting Recognition</vt:lpstr>
      <vt:lpstr>Flyable Cameras</vt:lpstr>
      <vt:lpstr>Autonomous Robots</vt:lpstr>
      <vt:lpstr>Space Exploration Robots</vt:lpstr>
      <vt:lpstr>Cleaning Robots</vt:lpstr>
      <vt:lpstr>Lawn Mowing Robots</vt:lpstr>
      <vt:lpstr>Mine Mapping and Rescue Robots</vt:lpstr>
      <vt:lpstr>Physical Assistants: Robots to Help the Elderly and Impaired</vt:lpstr>
      <vt:lpstr>Driverless Vehicles</vt:lpstr>
      <vt:lpstr>Driverless Cars</vt:lpstr>
      <vt:lpstr>Driverless Cars: What’s Needed?</vt:lpstr>
      <vt:lpstr>Driverless Cars: Sensors</vt:lpstr>
      <vt:lpstr>LIDAR-based Terrain Acquisition</vt:lpstr>
      <vt:lpstr>Google’s Driverless Car</vt:lpstr>
      <vt:lpstr>The Future of Autonomous Driving?</vt:lpstr>
      <vt:lpstr>Progress in AI: 1956 – 2010</vt:lpstr>
      <vt:lpstr>CAPTCHA</vt:lpstr>
    </vt:vector>
  </TitlesOfParts>
  <Company>Kent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Chapter 1</dc:title>
  <dc:creator>Michael Scherger</dc:creator>
  <cp:lastModifiedBy>E Sreenivasa Reddy</cp:lastModifiedBy>
  <cp:revision>26</cp:revision>
  <dcterms:created xsi:type="dcterms:W3CDTF">2004-08-18T14:48:16Z</dcterms:created>
  <dcterms:modified xsi:type="dcterms:W3CDTF">2025-07-25T04:31:38Z</dcterms:modified>
</cp:coreProperties>
</file>